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10: El día en que el sol se detuvo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estaba Josué cuando Gabaón pidió ayuda?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 Josué cuando Gabaón pidió ayuda?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Gabaón a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rompiera la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subiera pronto para salvarlos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les enviara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les diera otra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subiera pronto para salvarlos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Gabaón a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seguridad dio Dios a Josué acerca de los reyes amorreos?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uno sería vencido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Debía esperar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Ninguno podría resistirlo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Gabaón pelearía sola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Ninguno podría resistirlo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seguridad dio Dios a Josué acerca de los reyes amorreos?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llegó Josué inesperadamente contra 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Cruzó el Jordán en barcos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escondió 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Rodeó Jerusalén 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Marchó toda la noche desde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Marchó toda la noche desde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llegó Josué inesperadamente contra 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camino persiguió Israel a los amorreos?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subida de Bet-horón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camino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valle de 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monte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la subida de Bet-horón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camino persiguió Israel a los amorreos?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el rey de Jerusalén que convocó a otros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Adonisedec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Melquisedec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arrojó Dios desde el cielo sobre 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Fuego y azufre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Grandes piedras de 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Arena 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Grandes piedras de granizo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arrojó Dios desde el cielo sobre 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pidió Josué que se detuviera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pidió Josué que se detuviera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valle pidió Josué que se detuviera la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Acor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Ajalón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valle de Ajalón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valle pidió Josué que se detuviera la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aproximadamente dejó de apresurarse el sol a ponerse?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Casi un día entero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horas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Casi un día entero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aproximadamente dejó de apresurarse el sol a ponerse?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fue único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Israel no tuvo que pelear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el SEÑOR escuchó la voz de un hombre y peleó por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 Jordán volvió a abrirse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Jericó fue reconstruida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el SEÑOR escuchó la voz de un hombre y peleó por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fue único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Adonisedec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rey de Jerusalén que convocó a otros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escondieron los cinco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palacio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cueva en Maceda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tienda 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una cueva en Maceda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escondieron los cinco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aseguraron la entrada de la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Construyeron un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Encendieron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cubrieron con ramas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Rodaron grandes piedras y pusieron guardias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Rodaron grandes piedras y pusieron guardias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aseguraron la entrada de la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dio Josué mientras los reyes quedaban vigilados?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Seguir persiguiendo al enemigo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Volver todos a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Celebrar una fiesta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Atacar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Seguir persiguiendo al enemigo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Josué mientras los reyes quedaban vigilados?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jefes de guerra sobre los reyes capturados?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Les entregaron sus espadas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Pusieron los pies sobre sus cuellos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coronaron de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llevaron al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Pusieron los pies sobre sus cuellos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jefes de guerra sobre los reyes capturados?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enseñanza dio Josué a sus hombres frente a los cinco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evitaran toda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regresaran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fueran fuertes y valientes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construyeran 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fueran fuertes y valientes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enseñanza dio Josué a sus hombres frente a los cinco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causaba tanto temor la alianza de Gabaón con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Gabaón controlaba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Gabaón era grande y sus hombres eran fuertes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allí estaba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 rey era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qué momento quedaron colgados los cinco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el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terminar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qué momento quedaron colgados los cinco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ciudad tomó Josué el mismo día del juicio de los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Maceda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Maceda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 tomó Josué el mismo día del juicio de los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subió para ayudar a Laquis?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Jabín, rey de Hazor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Horam, rey de Gezer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Adonisedec, rey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Og, rey de Basán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Horam, rey de Gezer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subió para ayudar a Laquis?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dónde hasta dónde se extendieron las victorias del 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Jordán hasta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Jericó hasta 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Cades-barnea hasta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Silo hasta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Cades-barnea hasta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hasta dónde se extendieron las victorias del 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pudo Josué tomar tantos reyes y territorios en una campaña?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todos se rindieron sin luchar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Egipto envió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Gabaón gobernaba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 SEÑOR Dios de Israel peleaba por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el SEÑOR Dios de Israel peleaba por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pudo Josué tomar tantos reyes y territorios en una campaña?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Gabaón era grande y sus hombres eran fuertes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causaba tanto temor la alianza de Gabaón con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10: El día en que el sol se detuvo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reyes amorreos se reunieron contra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y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10:3-5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reyes amorreos se reunieron contra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10:3-5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de estos reyes se unió al ataque contra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Hazor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rey de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estos reyes se unió al ataque contra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10: El día en que el sol se detuvo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