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Josué 1: Dios llama y fortalece a Josué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¿Hasta qué gran río se extendería el territorio prometido?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Hasta el Éufrates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Hasta el Nilo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Hasta el Jordán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Hasta el Querit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Hasta el Éufrates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¿Hasta qué gran río se extendería el territorio prometido?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prometió Dios a Josué como había estado con Moisés?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Darle un ejército egipcio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Estar con él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Convertirlo en sacerdote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Evitarle toda batalla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Estar con él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prometió Dios a Josué como había estado con Moisés?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debía hacer Josué para repartir la tierra al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Esperar otra generación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Regresar al desierto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Esforzarse y ser valiente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Pedir ayuda a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Esforzarse y ser valiente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debía hacer Josué para repartir la tierra al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¿De qué no debía apartarse Josué ni a derecha ni a izquierda?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Del río Jordán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Del arca del pacto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Del campamento de Rubén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la ley dada por Moisés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De la ley dada por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 qué no debía apartarse Josué ni a derecha ni a izquierda?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¿Cuándo debía meditar Josué en el libro de la ley?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día y de noche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Sólo durante el sábado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vez al año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Antes de cada batalla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 día y de noche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¿Cuándo debía meditar Josué en el libro de la ley?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 habló a Josué después de la muerte de Moisés?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Eleazar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Caleb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Fineas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resultado acompañaría a guardar y practicar la ley?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Nunca tendría que cruzar el Jordán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Prosperaría su camino y actuaría con sabiduría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Recibiría la corona de Moisés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Todos los pueblos se rendirían sin luchar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Prosperaría su camino y actuaría con sabiduría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resultado acompañaría a guardar y practicar la ley?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¿Por qué no debía temer ni desmayar Josué?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Jericó no tenía murallas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Moisés todavía dirigiría al pueblo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el SEÑOR estaría con él dondequiera que fuera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Canaán estaba deshabitada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C. Porque el SEÑOR estaría con él dondequiera que fuera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no debía temer ni desmayar Josué?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¿Dentro de cuántos días anunció Josué que cruzarían el Jordán?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Siete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Cuarenta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Doce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Tres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1:11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Tres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¿Dentro de cuántos días anunció Josué que cruzarían el Jordán?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1:11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debían preparar los israelitas antes de cruzar el Jordán?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Alimentos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Altares de piedra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Carros de hierro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Vestiduras sacerdotales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1:11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Alimentos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debían preparar los israelitas antes de cruzar el Jordán?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1:11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 qué grupos recordó Josué la orden dada por Moisés?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Judá, Simeón y Leví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Rubén, Gad y la media tribu de Manasés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Efraín y Benjamín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Dan, Aser y Neftalí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1:12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Rubén, Gad y la media tribu de Manasés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qué grupos recordó Josué la orden dada por Moisés?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1:12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habló a Josué después de la muerte de Moisés?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¿Quiénes permanecerían en la tierra al oriente del Jordán?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sacerdotes y los levitas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Todos los hombres de guerra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Las mujeres, los niños y el ganado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Josué y Caleb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1:14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Las mujeres, los niños y el ganado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¿Quiénes permanecerían en la tierra al oriente del Jordán?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1:14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debían hacer los hombres valientes de las tribus orientales?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Guardar solos el campamento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Construir un puente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Regresar a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Pasar armados y ayudar a sus hermanos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1:14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Pasar armados y ayudar a sus hermanos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debían hacer los hombres valientes de las tribus orientales?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1:14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¿Cuándo podrían volver a su propia heredad las tribus orientales?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Cuando sus hermanos recibieran reposo y posesión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Después de siete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Al caer Jericó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Cuando terminara la cosecha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1:15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Cuando sus hermanos recibieran reposo y posesión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¿Cuándo podrían volver a su propia heredad las tribus orientales?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1:15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respondieron las tribus al mandato de Josué?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Pidieron elegir otro jefe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Harían todo lo mandado e irían donde él los enviara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Decidieron quedarse junto al Jordán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Solicitaron cuarenta días para prepararse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1:16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Harían todo lo mandado e irían donde él los enviara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respondieron las tribus al mandato de Josué?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1:16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Josué 1: Dios llama y fortalece a Josué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describe el capítulo a Josué hijo de Nun?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sacerdote de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servidor de Moisés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rey de Canaán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hijo de Caleb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Como servidor de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describe el capítulo a Josué hijo de Nun?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río debía cruzar Josué con todo el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Nilo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Éufrates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Jordán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Jaboc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El Jordán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río debía cruzar Josué con todo el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lugar prometió Dios entregar a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Sólo la ciudad de Jericó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Únicamente el monte Sinaí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tierra de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Todo lugar que pisara la planta de su pie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Todo lugar que pisara la planta de su pie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lugar prometió Dios entregar a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Josué 1: Dios llama y fortalece a Josué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