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1: Dios llama y fortalece a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gran río se extendería el territorio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Querit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gran río se extendería el territorio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Dios a Josué como había estado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 un ejército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Estar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Convertirlo en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Evitarle toda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Estar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a Josué como había estado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Josué para repartir la tierra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 otra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Esforzarse y ser valiente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Pedir ayuda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Esforzarse y ser valiente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Josué para repartir la tierra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no debía apartarse Josué ni a derecha ni a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río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campamento de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ley dada por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 ley dada por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no debía apartarse Josué ni a derecha ni a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debía meditar Josué en el libro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día y de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durante 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cada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día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debía meditar Josué en el libro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habló a Josué después de la muerte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Fineas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resultado acompañaría a guardar y practicar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Nunca tendría que cruzar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Prosperaría su camino y actuaría con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Recibiría la corona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pueblos se rendirían sin luchar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Prosperaría su camino y actuaría con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resultado acompañaría a guardar y practicar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debía temer ni desmayar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Jericó no tenía murallas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Moisés todavía dirigiría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el SEÑOR estaría con él dondequiera que fuera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Canaán estaba deshabitada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el SEÑOR estaría con él dondequiera que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 temer ni desmayar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¿Dentro de cuántos días anunció Josué que cruzarían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¿Dentro de cuántos días anunció Josué que cruzarían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preparar los israelitas antes de cruzar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Altares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Carros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preparar los israelitas antes de cruzar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grupos recordó Josué la orden dada por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Judá,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Rubén, Gad y la media tribu de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Efraín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Dan, Aser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grupos recordó Josué la orden dada por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habló a Josué después de la muerte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permanecerían en la tierra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hombres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mujeres, los niños y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mujeres, los niños y 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permanecerían en la tierra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hacer los hombres valientes de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 solos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Construir un puente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Pasar armados y ayudar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Pasar armados y ayudar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los hombres valientes de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podrían volver a su propia heredad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sus hermanos recibieran reposo y posesión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caer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terminara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Cuando sus hermanos recibieran reposo y posesión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podrían volver a su propia heredad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respondieron las tribus al mandato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Pidieron elegir otro jefe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Harían todo lo mandado e irían donde él los enviara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Decidieron quedarse 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Solicitaron cuarenta días para prepararse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Harían todo lo mandado e irían donde él los enviara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respondieron las tribus al mandato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1: Dios llama y fortalece a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describe el capítulo a Josué hijo de Nun?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sacerdote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servidor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hijo de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servidor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el capítulo a Josué hijo de Nun?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río debía cruzar Josué con todo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río debía cruzar Josué con todo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lugar prometió Dios entregar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la ciudad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Únicamente 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lugar que pisara la planta de su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 lugar que pisara la planta de su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 prometió Dios entregar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1: Dios llama y fortalece a Josué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