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4: La misericordia de Dios y el enojo de Jonás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Jonás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Clemente y compasivo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Impaciente y severo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Distante y silencioso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Débil y cambiante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Clemente y compasivo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Jonás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 Dios para enojarse, según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Rápido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Incapaz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Impredecible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 Dios para enojarse, según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atributo de Dios reconoció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Grande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Falta de paciencia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Deseo de destrucción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Grande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atributo de Dios reconoció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Jonás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destruyera 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enviara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 quitara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enviara una tormenta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le quitara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Jonás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consideraba Jonás mejor que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 a 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Vivir en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consideraba Jonás mejor que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Jonás ante lo sucedido en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apesadumbró y se enojó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Organizó una celebración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pregunta le hizo el Señor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el pez?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¿Tanto te enojas?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¿Por qué huiste?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¿Volverás a Nínive?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¿Tanto te enojas?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 le hizo el Señor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qué lado de Nínive se sentó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lado de Nínive se sentó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construyó Jonás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choza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tienda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choza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Jonás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esperaba observar Jonás desde la choza?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llegada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sucedería con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regreso del pez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señal en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sucedería con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observar Jonás desde la choza?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preparó Dios para darle sombra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calabacera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palmera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calabacera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Dios para darle sombra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apesadumbró y se enojó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Jonás ante lo sucedido en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parte de Jonás daba sombra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espalda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parte de Jonás daba sombra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Jonás ante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enojó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 grandemente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le prestó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alegró grandemente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Jonás ante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preparó Dios a la mañana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gran pez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gusano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gusano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Dios a la mañana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gusano con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hizo crecer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protegió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hirió y se secó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trasladó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hirió y se secó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gusano con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preparó Dios cuando salió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viento solano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lluvia intensa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nube oscura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viento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viento solano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Dios cuando salió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 habló Jonás acerca de su enojo?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 Jonás fue herida por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Jonás fue herida por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volvió a desear Jonás bajo el calor?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a 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Encontrar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Construir otra choza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desear Jonás bajo el calor?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se enojó Jonás en esta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calabacera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pez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calabacera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enojó Jonás en esta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¿Había trabajado Jonás para hacer crecer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durante varios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durante 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pasaje no lo dice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¿Había trabajado Jonás para hacer crecer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duró aproximadamente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Nació una noche y pereció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Nació una noche y pereció otra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duró aproximadamente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habló Jonás acerca de su enojo?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personas había en Nínive que no discernían entre derecha e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Más de 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Más de ciento veinte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Cerca de cuarenta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Exactamente 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Más de ciento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personas había en Nínive que no discernían entre derecha e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más había en Nínive además de sus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Grandes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Tesoros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Barcos mercantes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Muchos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más había en Nínive además de sus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contraste utilizó Dios para enseñar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choza y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piedad por la planta y la piedad de Dios por 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 y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Jonás y 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Su piedad por la planta y la piedad de Dios por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contraste utilizó Dios para enseñar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4: La misericordia de Dios y el enojo de Jonás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lugar había intentado huir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había intentado huir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había huido Jonás a Tarsis?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Temía a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Sabía que Dios era compasivo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visitar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Sabía que Dios era compasivo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había huido Jonás a Tarsis?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4: La misericordia de Dios y el enojo de Jonás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