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Jonás 4: La misericordia de Dios y el enojo de Jonás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Jonás 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describió Jonás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Clemente y compasivo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Impaciente y severo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Distante y silencioso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Débil y cambiante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Clemente y compasivo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Jonás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es Dios para enojarse, según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Rápido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Tardo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Incapaz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Impredecible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Tardo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es Dios para enojarse, según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atributo de Dios reconoció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Grande misericordia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Falta de paciencia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Deseo de destrucción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Indiferencia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Grande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atributo de Dios reconoció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Jonás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destruyera Nínive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enviara 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le quitara la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enviara una tormenta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le quitara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Jonás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consideraba Jonás mejor que la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Volver a Tarsis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Vivir en 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consideraba Jonás mejor que la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reaccionó Jonás ante lo sucedido en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alegró mucho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apesadumbró y se enojó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Regresó inmediatamente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Organizó una celebración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pregunta le hizo el Señor a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¿Dónde está el pez?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¿Tanto te enojas?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¿Por qué huiste?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¿Volverás a Nínive?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¿Tanto te enojas?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pregunta le hizo el Señor a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¿Hacia qué lado de Nínive se sentó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sur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oriente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occidente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oriente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qué lado de Nínive se sentó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construyó Jonás fuera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choza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muralla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tienda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choza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construyó Jonás fuera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esperaba observar Jonás desde la choza?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llegada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sucedería con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regreso del pez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señal en 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que sucedería con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esperaba observar Jonás desde la choza?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preparó Dios para darle sombra a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calabacera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palmera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tienda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calabacera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preparó Dios para darle sombra a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apesadumbró y se enojó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Jonás ante lo sucedido en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¿Sobre qué parte de Jonás daba sombra la calabacera?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pies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espalda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qué parte de Jonás daba sombra la calabacera?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reaccionó Jonás ante la calabacera?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enojó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alegró grandemente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cortó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le prestó atención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alegró grandemente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Jonás ante la calabacera?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preparó Dios a la mañana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gran pez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gusano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tormenta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cuervo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gusano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preparó Dios a la mañana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el gusano con la calabacera?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hizo crecer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protegió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hirió y se secó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trasladó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hirió y se secó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gusano con la calabacera?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preparó Dios cuando salió 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viento solano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lluvia intensa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nube oscura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viento del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viento solano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preparó Dios cuando salió 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quién habló Jonás acerca de su enojo?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los habitantes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los marineros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parte de Jonás fue herida por 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parte de Jonás fue herida por 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volvió a desear Jonás bajo el calor?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Regresar a Nínive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Encontrar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Construir otra choza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volvió a desear Jonás bajo el calor?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se enojó Jonás en esta ocasión?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 calabacera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el pez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la calabacera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se enojó Jonás en esta ocasión?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¿Había trabajado Jonás para hacer crecer la calabacera?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Sí, durante varios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Sí, durante una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pasaje no lo dice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¿Había trabajado Jonás para hacer crecer la calabacera?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tiempo duró aproximadamente la calabacera?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semana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Nació una noche y pereció otra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Nació una noche y pereció otra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duró aproximadamente la calabacera?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quién habló Jonás acerca de su enojo?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personas había en Nínive que no discernían entre derecha e izquierda?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Más de doce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Más de ciento veinte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Cerca de cuarenta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Exactamente siete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Más de ciento veinte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personas había en Nínive que no discernían entre derecha e izquierda?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más había en Nínive además de sus habitantes?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Muchos animales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Grandes ejércitos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Tesoros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Barcos mercantes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Muchos animales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más había en Nínive además de sus habitantes?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contraste utilizó Dios para enseñar a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choza y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Su piedad por la planta y la piedad de Dios por Nínive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mar y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Jonás y los marineros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Su piedad por la planta y la piedad de Dios por Nínive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contraste utilizó Dios para enseñar a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Jonás 4: La misericordia de Dios y el enojo de Jonás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Jonás 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lugar había intentado huir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Nínive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Tarsis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Tarsis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lugar había intentado huir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había huido Jonás a Tarsis?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Temía a los marineros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Sabía que Dios era compasivo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conocía el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Quería visitar otra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Sabía que Dios era compasivo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había huido Jonás a Tarsis?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Jonás 4: La misericordia de Dios y el enojo de Jonás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