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3: Nínive escucha y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procedería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procedería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Jonás esta vez al mandato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quedó en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y fue 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levantó y fue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Jonás esta vez al mandato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¿Conforme a qué fue Jonás 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consejo de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orden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 propio deseo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¿Conforme a qué fue Jonás 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de camino tenía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de camino tenía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había recorrido Jonás cuando comenzó a predicar?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días de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día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había recorrido Jonás cuando comenzó a predicar?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había venido la palabra del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anunció Jonás antes de la destrucción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anunció Jonás antes de la destrucción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sucedería con Nínive según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enriquecida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destruida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trasladada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coronada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destruida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con Nínive según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habitantes de Nínive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Creyeron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burlaron de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Expulsaron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Prepararon una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Creyeron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habitantes de Nínive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proclamaron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proclamaron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se vistieron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ropas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cilicio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armaduras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vestiduras blancas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vistieron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había venido la palabra del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participaron en la respuesta al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los ricos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participaron en la respuesta al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rey al recibir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de su silla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Mandó encarcelar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Preparó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levantó de su silla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rey al recibir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rey con su vestido?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regaló a Jonás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echó de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cubrió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llevó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echó de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rey con su vestido?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sentó el rey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su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sentó el rey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emitieron el mandato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Jonás y los 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y sus grandes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rey y sus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emitieron el mandato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ordenó nuevamente el Señor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Volver al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 a Nínive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Viajar a 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a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evitar los habitantes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Trabajar y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Escuchar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evitar los habitantes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menciona expresamente el mandato?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 y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Bueyes y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Leones y 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Palomas y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Bueyes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menciona expresamente el mandato?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hacer fuertemente los habitantes?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Defender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Clamar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fuertemente los habitantes?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debía convertirse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 mal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su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debía convertirse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abandonar el pueblo además de su mal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rapiña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rapiña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abandonar el pueblo además de su mal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Ir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ordenó nuevamente el Señor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esperaba el pueblo que Dios apartara?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ejército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furor de su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mensaje de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furor de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el pueblo que Dios apartara?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vio Dios en los habitantes de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murallas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Dios en los habitantes de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demostraron las obras de los ninivitas?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convirtieron de su mal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deseaban otro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rechazaron el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abandonarían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convirtieron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demostraron las obras de los ninivitas?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finalmente Dios con el mal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ejecutó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lo hizo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pospuso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lo hizo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Dios con el mal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Jonás 3: Nínive escucha y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describe el pasaje 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ciudad pequeña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ciudad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gran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ciudad costera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gran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describe el pasaje 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Jonás en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Predicar el mensaje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 únicamente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Predicar el mensaje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Jonás en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3: Nínive escucha y se arrepiente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