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Jonás 3: Nínive escucha y se arrepiente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procedería la predicación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marineros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procedería la predicación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Jonás esta vez al mandato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Huyó nuevamente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quedó en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y fue a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levantó y fue a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Jonás esta vez al mandato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¿Conforme a qué fue Jonás a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consejo de 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orden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 propio deseo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¿Conforme a qué fue Jonás a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días de camino tenía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de camino tenía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había recorrido Jonás cuando comenzó a predicar?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día de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días de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 de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 de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día de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había recorrido Jonás cuando comenzó a predicar?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veces había venido la palabra del Señor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anunció Jonás antes de la destrucción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Cuarenta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anunció Jonás antes de la destrucción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sucedería con Nínive según la predicación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enriquecida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destruida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trasladada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coronada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Sería destruida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sucedería con Nínive según la predicación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habitantes de Nínive al escuchar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Creyeron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burlaron de Jonás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Expulsaron a Jonás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Prepararon una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Creyeron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habitantes de Nínive al escuchar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proclamaron los habitantes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celebración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nuevo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ayuno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proclamaron los habitantes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se vistieron los habitantes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ropas reales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cilicio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armaduras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vestiduras blancas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cilicio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se vistieron los habitantes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había venido la palabra del Señor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participaron en la respuesta al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los ricos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mayor hasta el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Únicamente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el mayor hasta el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participaron en la respuesta al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rey al recibir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Abandonó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de su silla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Mandó encarcelar a Jonás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Preparó su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levantó de su silla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rey al recibir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rey con su vestido?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regaló a Jonás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echó de sí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cubrió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llevó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echó de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rey con su vestido?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sentó el rey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su trono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una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ceniza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puerta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sentó el rey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emitieron el mandato en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Jonás y 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y sus grandes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sacerdotes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comerciantes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rey y sus grandes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emitieron el mandato en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ordenó nuevamente el Señor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Volver al barco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 a 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Viajar a 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a su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evitar los habitantes y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 y beber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Trabajar y dormir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Escuchar a Jonás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Comer y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evitar los habitantes y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animales menciona expresamente el mandato?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Caballos y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Bueyes y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Leones y 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Palomas y 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Bueyes y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menciona expresamente el mandato?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hacer fuertemente los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Clamar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Defender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Celebrar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 a Jonás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Clamar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fuertemente los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debía convertirse cada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su mal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su 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su familia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su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su mal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debía convertirse cada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abandonar el pueblo además de su mal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agricultura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rapiña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rapiña de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abandonar el pueblo además de su mal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Ir a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ordenó nuevamente el Señor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esperaba el pueblo que Dios apartara?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ejército enemigo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furor de su 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mensaje de Jonás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furor de su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el pueblo que Dios apartara?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vio Dios en los habitantes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murallas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ejércitos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vio Dios en los habitantes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demostraron las obras de los ninivitas?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 convirtieron de su mal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deseaban otro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rechazaron el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abandonarían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se convirtieron de su mal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demostraron las obras de los ninivitas?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finalmente Dios con el mal anunciado?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ejecutó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aumentó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lo hizo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pospuso 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lo hizo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finalmente Dios con el mal anunciado?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Jonás 3: Nínive escucha y se arrepiente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describe el pasaje a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ciudad pequeña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ciudad desierta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gran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ciudad costera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una gran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describe el pasaje a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Jonás en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Construir 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Predicar el mensaje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 a los marineros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Hablar únicamente con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Predicar el mensaje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Jonás en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Jonás 3: Nínive escucha y se arrepiente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