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Jonás 2: La oración desde el vientre del pez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Preguntas bíblicas basadas en Jonás 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¿Desde dónde dijo Jonás que había clamado?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Desde el templo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Desde el desierto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Desde el vientre del infierno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Desde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Desde el vientre del infierno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¿Desde dónde dijo Jonás que había clamado?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¿Dónde fue echado Jonás?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lo profundo del mar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una cueva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una isla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el desierto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lo profundo del mar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fue echado Jonás?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rodeó a Jonás en medio de los mares?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multitud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corriente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red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barco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 corriente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rodeó a Jonás en medio de los mares?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pasó sobre Jonás?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Fuego y granizo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Viento y arena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Ondas y olas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Nubes y lluvia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Ondas y olas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pasó sobre Jonás?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esperaba volver a ver Jonás?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Su ciudad natal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santo templo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barco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casa de su padre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El santo templo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esperaba volver a ver Jonás?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¿Desde dónde oró Jonás al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Desde el templo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Desde el vientre del pez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Desde una montaña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Desde un barco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¿Hasta dónde dijo Jonás que lo rodearon las aguas?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Hasta los hombros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Hasta la cintura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Hasta el alma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Hasta las rodillas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2:5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Hasta el alma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¿Hasta dónde dijo Jonás que lo rodearon las aguas?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2:5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se enredó alrededor de la cabeza de Jonás?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cuerda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red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junco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Su manto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2:5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El junco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se enredó alrededor de la cabeza de Jonás?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2:5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¿Hasta dónde descendió Jonás?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Hasta las raíces de los montes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Hasta la orilla del mar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Hasta una cueva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Hasta el templo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Hasta las raíces de los montes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¿Hasta dónde descendió Jonás?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había cerrado la tierra sobre Jonás?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Sus puertas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Sus cerraduras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Sus caminos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Sus montañas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Sus cerraduras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había cerrado la tierra sobre Jonás?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 sacó la vida de Jonás de la sepultura?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marineros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ángel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Señor su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capitán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El Señor su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sacó la vida de Jonás de la sepultura?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Desde el vientre del pez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¿Desde dónde oró Jonás al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hizo Jonás cuando su alma desfallecía?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acordó del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quedó dormido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Llamó a los marineros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Perdió la esperanza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Se acordó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Jonás cuando su alma desfallecía?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¿Hasta dónde llegó la oración de Jonás?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Hasta el barco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Hasta el santo templo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Hasta Nínive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Hasta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Hasta el santo templo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¿Hasta dónde llegó la oración de Jonás?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abandonan quienes guardan vanidades ilusorias?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Su sabiduría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Su poder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Su misericordia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Sus riquezas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Su misericordia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abandonan quienes guardan vanidades ilusorias?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prometió Jonás sacrificar al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voz de confesión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temor y silencio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oro y plata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ayuno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2:9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Con voz de confesión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prometió Jonás sacrificar al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2:9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prometió pagar Jonás?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Sus deudas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Su pasaje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 que había prometido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rescate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2:9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Lo que había prometido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prometió pagar Jonás?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2:9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quién dirigió Jonás su oración?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los marineros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 Señor su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los profetas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quién pertenece el salvamento?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los marineros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 gran pez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 rey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2:9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 pertenece el salvamento?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2:9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le ordenó el Señor al pez?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volviera al mar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protegiera a Jonás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vomitara a Jonás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siguiera al barco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Que vomitara a Jonás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le ordenó el Señor al pez?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¿Dónde dejó el pez a Jonás?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el barco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tierra seca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una isla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Nínive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tierra seca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dejó el pez a Jonás?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Jonás 2: La oración desde el vientre del pez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Preguntas bíblicas basadas en Jonás 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Al Señor su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 dirigió Jonás su oración?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hizo Jonás durante su tribulación?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Clamó al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Guardó silencio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Buscó a los marineros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Intentó escapar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Clamó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Jonás durante su tribulación?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hizo el Señor cuando Jonás clamó?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 reprendió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 oyó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 abandonó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Envió otra tormenta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Lo oyó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el Señor cuando Jonás clamó?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Jonás 2: La oración desde el vientre del pez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