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Jonás 2: La oración desde el vientre del pez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Preguntas bíblicas basadas en Jonás 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¿Desde dónde dijo Jonás que había clamado?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el vientre del infierno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Desde el vientre del infierno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¿Desde dónde dijo Jonás que había clamado?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fue echado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lo profundo del 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una cueva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una isla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lo profundo del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fue echado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rodeó a Jonás en medio de los mares?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multitud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corriente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red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barco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corriente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rodeó a Jonás en medio de los mares?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pasó sobre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Fuego y granizo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Viento y arena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Ondas y olas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Nubes y lluvia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Ondas y olas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pasó sobre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esperaba volver a ver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ciudad natal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santo templo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barco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casa de su padre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santo templo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esperaba volver a ver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¿Desde dónde oró Jonás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el vientre del pez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una montaña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un barco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¿Hasta dónde dijo Jonás que lo rodearon las aguas?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los hombros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la cintura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el alma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las rodillas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Hasta el alma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¿Hasta dónde dijo Jonás que lo rodearon las aguas?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se enredó alrededor de la cabeza de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cuerda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red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junco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manto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junco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 enredó alrededor de la cabeza de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¿Hasta dónde descendió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las raíces de los montes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la orilla del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una cueva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Hasta las raíces de los montes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¿Hasta dónde descendió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había cerrado la tierra sobre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puertas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cerraduras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caminos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montañas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Sus cerraduras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había cerrado la tierra sobre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sacó la vida de Jonás de la sepultura?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marineros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ángel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Señor su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capitán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Señor su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sacó la vida de Jonás de la sepultura?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Desde el vientre del pez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¿Desde dónde oró Jonás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Jonás cuando su alma desfallecía?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acordó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quedó dormido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Llamó a los marineros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Perdió la esperanza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 acordó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Jonás cuando su alma desfallecía?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¿Hasta dónde llegó la oración de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el barco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el santo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Nínive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Hasta el santo templo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¿Hasta dónde llegó la oración de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abandonan quienes guardan vanidades ilusorias?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poder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misericordia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riquezas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 misericordia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abandonan quienes guardan vanidades ilusorias?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prometió Jonás sacrificar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voz de confesión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temor y silencio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oro y 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ayuno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voz de confesión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prometió Jonás sacrificar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prometió pagar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deudas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pasaje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que había prometido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rescate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 que había prometido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prometió pagar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dirigió Jonás su oración?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marineros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Señor su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pertenece el salvamento?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marineros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gran pez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pertenece el salvamento?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le ordenó el Señor al pez?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volviera al 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protegiera a Jonás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vomitara a Jonás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siguiera al barco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vomitara a Jonás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le ordenó el Señor al pez?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dejó el pez a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barco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tierra seca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una isla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Nínive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tierra seca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dejó el pez a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Jonás 2: La oración desde el vientre del pez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Preguntas bíblicas basadas en Jonás 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Al Señor su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dirigió Jonás su oración?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Jonás durante su tribulación?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Clamó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Guardó silencio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Buscó a los marineros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Intentó escapar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Clamó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Jonás durante su tribulación?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el Señor cuando Jonás clamó?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reprendió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oyó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abandonó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Envió otra tormenta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 oyó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el Señor cuando Jonás clamó?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Jonás 2: La oración desde el vientre del pez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