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Jonás 1: La huida, la tormenta y el gran pez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Jonás 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¿Hacia dónde decidió huir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Tarsis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Tarsis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dónde decidió huir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puerto descendió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Cesarea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puerto descendió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Jonás antes de entrar en el navío?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Vendió sus posesiones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Oró con los marineros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Pagó su pasaje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Envió un mensaje a Nínive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Pagó su pasaje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Jonás antes de entrar en el navío?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levantar el SEÑOR en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niebla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gran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pez pequeño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gran viento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levantar el SEÑOR en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peligro enfrentaba la nave durante la tempestad?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Podía quedar sin comida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Pensaba ser quebrada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Estaba cerca de encallar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 perdido sus velas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Pensaba ser quebrada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peligro enfrentaba la nave durante la tempestad?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era hijo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Amitai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Isaí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Beor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Hilcías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sintieron los marineros ante la tormenta?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Curiosidad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Indiferencia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sintieron los marineros ante la tormenta?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los marineros con la carga de la nave?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escondieron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echaron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entregaron a Jonás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llevaron a la cubierta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echaron al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marineros con la carga de la nave?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se encontraba Jonás durante la tormenta?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Dirigiendo la nave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cubierta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costados de la nave, dormido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Nadando en 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los costados de la nave, dormido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encontraba Jonás durante la tormenta?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despertó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maestre de la nave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Otro pasajero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maestre de la nave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despertó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el maestre que hiciera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reparara la nave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clamara a su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arrojara la carga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regresara a Jope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clamara a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el maestre que hiciera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Amitai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 hijo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los marineros para descubrir la causa del 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Interrogaron al capitán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Consultaron un mapa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Echaron suertes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Regresaron al puerto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Echaron suertes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marineros para descubrir la causa del 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quién cayó la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maestre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marinero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dueño de la nave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quién cayó la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identificó Jonás ante los marineros?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ninivita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egipcio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hebreo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filisteo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hebreo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identificó Jonás ante los marineros?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dijo Jonás que temía?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rey de Nínive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SEÑOR, Dios de los cielos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marineros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dios de Tarsis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SEÑOR, Dios de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dijo Jonás que temía?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 hecho el Dios de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mar y la tierra seca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navíos de Tarsis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mar y la tierra seca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hecho el Dios de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habló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capitán del barco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marinero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Nínive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los marineros supieron que Jonás huía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la suerte lo reveló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Jonás se lo había declarado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capitán lo sabía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encontraron una carta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Jonás se lo había declarado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los marineros supieron que Jonás huía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preguntaron los marineros a Jonás mientras el mar se embravecía?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¿Qué te haremos para que el mar se aquiete?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¿Dónde está Nínive?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¿Quién pagó tu pasaje?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¿Cuánto durará el viaje?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¿Qué te haremos para que el mar se aquiete?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preguntaron los marineros a Jonás mientras el mar se embravecía?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solución propuso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 a Jope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Echar toda la carga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Orar durante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Echarlo al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Echarlo al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solución propuso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dijo Jonás que debían echarlo al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sabía nadar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por él había venido la tempestad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quería regresar a Jope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barco estaba lleno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por él había venido la tempestad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dijo Jonás que debían echarlo al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intentaron hacer primero los marineros?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Tornar la nave 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Echar inmediatamente a Jonás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Abandonar la nave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Reparar las velas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Tornar la nave 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intentaron hacer primero los marineros?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habló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no pudieron llevar la nave 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Jonás se negó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conocían el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mar se embravecía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tenían remos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el mar se embravecía 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pudieron llevar la nave 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clamaron los marineros antes de echar a Jonás al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sus propios 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capitán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clamaron los marineros antes de echar a Jonás al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cuando echaron a Jonás al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nave se quebró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viento aumentó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mar se aquietó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Comenzó a llover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mar se aquietó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cuando echaron a Jonás al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los marineros después que el mar se calmó?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Regresaron a Jope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Ofrecieron sacrificio y prometieron votos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Buscaron otro pasajero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Arrojaron toda la carga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Ofrecieron sacrificio y prometieron votos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marineros después que el mar se calmó?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 preparado el SEÑOR para tragarse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ballena mencionada por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gran pez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cocodrilo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tiburón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gran pez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preparado el SEÑOR para tragarse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ciudad debía ir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Tarsis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estuvo Jonás en el vientre del pez?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día y una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 y tres noches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días y tres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estuvo Jonás en el vientre del pez?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Jonás 1: La huida, la tormenta y el gran pez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Jonás 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Nínive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debía ir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debía Jonás pregonar contra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su maldad había subido delante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atacaría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tenía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Jonás vivía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su maldad había subido delante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debía Jonás pregonar contra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Jonás 1: La huida, la tormenta y el gran pez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