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Joel: El día del Señor y la promesa del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animal comparó Joel los dientes de la nación invasora?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dientes de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Edén delante y desierto detrás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vid y 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dientes de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comparó Joel los dientes de la nación invasora?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plantas dejó destruidas la invasión?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dientes de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vid y 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Sueños y 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vid y la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plantas dejó destruidas la invasión?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debían lamentarse por faltar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Petuel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debían lamentarse por faltar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proclamarse a toda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Arados y hoces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Ayuno y asamblea solemne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Ayuno y asamblea solemne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proclamarse a toda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debían reunirse ancianos y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 entrada y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reunirse ancianos y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era el padre del profeta Joel?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acercaba el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destrucción del Todopoderoso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acercaba el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tocarse en Sion para dar alarma?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 limpia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tenazas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becerro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tocarse en Sion para dar alarma?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Joel el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2:2,11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Grande, terrible y de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Joel el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2:2,11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parecía delante del ejército y qué quedaba detrás?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Edén delante y desierto detrás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dientes de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Edén delante y desierto detrás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parecía delante del ejército y qué quedaba detrás?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debía volver el pueblo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Ayuno y asamblea solemne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Arados y hoces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todo el corazón, ayuno, llanto y lamento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debía volver el pueblo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Petuel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padre del profeta Joel?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rasgar en vez de sus 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rasgar en vez de sus 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Joel el carácter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dispersaron y repartieron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Clemente, misericordioso y tardo para la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Clemente, misericordioso y tardo para la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Joel el carácter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debían participar en la reunión santa?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Petuel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Ancianos, niños, novios y todo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debían participar en la reunión santa?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debían llorar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 entrada y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la entrada y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llorar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pedir los sacerdotes por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Clemente, misericordioso y tardo para la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lo perdonara y no lo entregara al oprobio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Dios lo perdonara y no lo entregara al oprobio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pedir los sacerdotes por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desastre debía contarse a las futuras generaciones?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Alimento en abundancia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plaga de 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ejército 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1:2-4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alimentos volvería a enviar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Trigo, vino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alimentos volvería a enviar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ejército alejaría Dios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ejército 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plaga de 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ejército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ejército alejaría Dios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comería el pueblo hasta quedar satisfecho?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plaga de 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Alimento en abundancia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ejército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Alimento en abundancia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comería el pueblo hasta quedar satisfecho?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derramaría Dios sobre toda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derramaría Dios sobre toda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profetizarían al recibir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Petuel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Hijos e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profetizarían al recibir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plaga de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desastre debía contarse a las futuras generaciones?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1:2-4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tendrían ancianos y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Sueños y visiones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vid y 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dientes de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Sueños y visiones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tendrían ancianos y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señales aparecerían en cielo y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Sangre, fuego y columnas de humo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señales aparecerían en cielo y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se convertirían el sol y la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ejército del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Alimento en abundancia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tinieblas y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convertirían el sol y la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será salvo?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Todo el que invoque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será salvo?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habría salvación y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 entrada y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monte Sion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habría salvación y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insectos devoraron sucesivamente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valle reuniría Dios a las naciones para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 entrada y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valle de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valle reuniría Dios a las naciones para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habían hecho las naciones con 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dispersaron y repartieron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dispersaron y repartieron su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habían hecho las naciones con 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convertir en espadas y lanzas?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Ayuno y asamblea solemne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Arados y hoces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Arados y hoces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convertir en espadas y lanzas?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debía meterse la hoz?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mies estaba madura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Edén delante y desierto detrás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la mies estaba madura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meterse la hoz?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sería refugio y fortaleza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sería refugio y fortaleza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Oruga, langosta, pulgón y saltón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insectos devoraron sucesivamente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manaría de la casa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fuente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manaría de la casa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Joel: El día del Señor y la promesa del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mandó Joel despertar y llorar?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Arados y hoces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Ayuno y asamblea solemne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borrachos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mandó Joel despertar y llorar?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Joel: El día del Señor y la promesa del Espíritu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