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42: La restauración de Job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con la cantidad correcta (Job 42:13): «Y tuvo _____ hijos y tres hijas.»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siete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mil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cincuenta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siete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la cantidad correcta (Job 42:13): «Y tuvo _____ hijos y tres hijas.»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Job 42:3, ¿qué palabra falta? «¿Quién es el que _____ el consejo sin sabiduría? Por tanto yo denunciaba lo que no enten…»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delicias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oscurece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Dispondrás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oscurece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Job 42:3, ¿qué palabra falta? «¿Quién es el que _____ el consejo sin sabiduría? Por tanto yo denunciaba lo que no enten…»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Job 42:8? «…erros y siete carneros, y andad a mi siervo _____, y ofreced holocausto por vosotros,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Pléyades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Job 42:8? «…erros y siete carneros, y andad a mi siervo _____, y ofreced holocausto por vosotros,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la cantidad correcta (Job 42:11): «…que el SEÑOR había traído sobre él. Y cada _____ de ellos le dio una oveja, y una joya…»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cinco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uno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la cantidad correcta (Job 42:11): «…que el SEÑOR había traído sobre él. Y cada _____ de ellos le dio una oveja, y una joya…»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Job 42:15, ¿qué nombre falta? «…aron mujeres tan hermosas como las hijas de _____ en toda la tierra; y les dio su padre…»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Zofar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Job 42:15, ¿qué nombre falta? «…aron mujeres tan hermosas como las hijas de _____ en toda la tierra; y les dio su padre…»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Job 42:1? «Y respondió _____ al SEÑOR, y dijo:»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Pléyades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Arcturo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Job 42:2? «Yo _____ que todo lo puedes, y que no hay pensamiento que se esconda de ti.»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toques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conozco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inculta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conozco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Job 42:2? «Yo _____ que todo lo puedes, y que no hay pensamiento que se esconda de ti.»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correctamente (Job 42:4): «Oye ahora, y _____; te preguntaré, y tú me harás saber.»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crecen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fuerzas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hablaré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muerte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hablaré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correctamente (Job 42:4): «Oye ahora, y _____; te preguntaré, y tú me harás saber.»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Job 42:7, ¿qué nombre falta? «…después que habló el SEÑOR estas palabras a _____, el SEÑOR dijo a Elifaz temanita: Mi 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Job 42:7, ¿qué nombre falta? «…después que habló el SEÑOR estas palabras a _____, el SEÑOR dijo a Elifaz temanita: Mi 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Job 42:9? «Fueron pues _____ temanita, y Bildad suhita, y Zofar naamatita, e hicieron como el SEÑOR…»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Omnipotente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Elifaz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Job 42:9? «Fueron pues _____ temanita, y Bildad suhita, y Zofar naamatita, e hicieron como el SEÑOR…»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(Job 42:12): «Y el SEÑOR bendijo a la postrimería de _____ más que a su principio; porque tuvo catorce…»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Jemima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(Job 42:12): «Y el SEÑOR bendijo a la postrimería de _____ más que a su principio; porque tuvo catorce…»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Job 42:1? «Y respondió _____ al SEÑOR, y dijo:»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Job 42:14, ¿qué nombre falta? «Y llamó el nombre de la una, _____, y el nombre de la segunda, Cesia, y el nombre de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Jemima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Jemima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Job 42:14, ¿qué nombre falta? «Y llamó el nombre de la una, _____, y el nombre de la segunda, Cesia, y el nombre de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Job 42:16? «Y después de esto vivió _____ ciento cuarenta años, y vio a sus hijos, y a los hijos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Orión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Zofar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Arcturo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Job 42:16? «Y después de esto vivió _____ ciento cuarenta años, y vio a sus hijos, y a los hijos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(Job 42:10): «…orando él por sus amigos; y aumentó al doble todas las cosas que habían sido de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Bildad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Pléyades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Elifaz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(Job 42:10): «…orando él por sus amigos; y aumentó al doble todas las cosas que habían sido de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Job 42:6, ¿qué palabra falta? «Por tanto me aborrezco, y me _____ en el polvo y en la ceniza.»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hierro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arrepiento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determiné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arrepiento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Job 42:6, ¿qué palabra falta? «Por tanto me aborrezco, y me _____ en el polvo y en la ceniza.»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Job 42: La restauración de Job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(Job 42:10): «Y tornó el SEÑOR la aflicción de _____, orando él por sus amigos; y aumentó al doble tod…»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Keren-hapuc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Zofar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(Job 42:10): «Y tornó el SEÑOR la aflicción de _____, orando él por sus amigos; y aumentó al doble tod…»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Job 42:17, ¿qué nombre falta? «Murió pues _____ viejo, y lleno de días.»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Keren-hapuc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Omnipotente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Zofar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Job 42:17, ¿qué nombre falta? «Murió pues _____ viejo, y lleno de días.»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Job 42:6? «Por tanto me _____, y me arrepiento en el polvo y en la ceniza.»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pescadores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pariendo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tronarás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aborrezco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Job 42:6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aborrezco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Job 42:6? «Por tanto me _____, y me arrepiento en el polvo y en la ceniza.»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Job 42:6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42: La restauración de Job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