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41: El poder del Leviatán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(Job 41:26): «Cuando _____ lo alcanzare, ni espada, ni lanza, ni dardo, ni coselete durará contra él 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yuntas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41:26): «Cuando _____ lo alcanzare, ni espada, ni lanza, ni dardo, ni coselete durará contra él 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Job 41:5, ¿qué palabra falta? «¿_____ por ventura con él como con pájaro, y lo atarás para tus niñas?»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terrones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Jugarás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diestra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Jugarás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41:5, ¿qué palabra falta? «¿_____ por ventura con él como con pájaro, y lo atarás para tus niñas?»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Job 41:13? «¿Quién _____ la delantera de su vestidura? ¿Quién se llegará a él con freno doble?»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pensamiento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consolaron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descubrirá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peajes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descubrirá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41:13? «¿Quién _____ la delantera de su vestidura? ¿Quién se llegará a él con freno doble?»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(Job 41:22): «En su _____ mora la fortaleza, y delante de él es deshecho el trabajo.»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observan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41:22): «En su _____ mora la fortaleza, y delante de él es deshecho el trabajo.»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Job 41:30, ¿qué palabra falta? «Por _____ tiene agudas conchas; imprime su agudez en el suelo.»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retoza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extiende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fundadas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41:30, ¿qué palabra falta? «Por _____ tiene agudas conchas; imprime su agudez en el suelo.»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Job 41:1? «¿_____ tú al leviatán con el anzuelo, o con la cuerda que le echares en su lengua?»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yuntas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Job 41:3? «¿Por _____ multiplicará él ruegos para contigo? ¿Te hablará él lisonjas?»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41:3? «¿Por _____ multiplicará él ruegos para contigo? ¿Te hablará él lisonjas?»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(Job 41:7): «¿_____ tú con cuchillo su cuero, o con asta de pescadores su cabeza?»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alegra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41:7): «¿_____ tú con cuchillo su cuero, o con asta de pescadores su cabeza?»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Job 41:11, ¿qué palabra falta? «¿Quién me ha _____, para que yo restituya? Todo lo que hay debajo del cielo es mío.»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explícame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anticipado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anticipado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41:11, ¿qué palabra falta? «¿Quién me ha _____, para que yo restituya? Todo lo que hay debajo del cielo es mío.»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Job 41:15? «La _____ de su vestido son escudos fuertes, cerrados entre sí estrechamente.»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encerró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41:15? «La _____ de su vestido son escudos fuertes, cerrados entre sí estrechamente.»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la cantidad correcta (Job 41:20): «De sus narices sale humo como de _____ olla o caldero que hierve.»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la cantidad correcta (Job 41:20): «De sus narices sale humo como de _____ olla o caldero que hierve.»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41:1? «¿_____ tú al leviatán con el anzuelo, o con la cuerda que le echares en su lengua?»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Job 41:24, ¿qué número o cantidad falta? «Su corazón es firme como _____ piedra, y fuerte como la muela de abajo.»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41:24, ¿qué número o cantidad falta? «Su corazón es firme como _____ piedra, y fuerte como la muela de abajo.»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Job 41:28? «Saeta no le hace huir; las _____ de honda se le tornan aristas.»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inmutarse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muchedumbre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41:28? «Saeta no le hace huir; las _____ de honda se le tornan aristas.»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(Job 41:32): «En pos de sí hace _____ la senda, que parece que el mar es cano.»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resplandecer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partirán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temanita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resplandecer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41:32): «En pos de sí hace _____ la senda, que parece que el mar es cano.»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Job 41:2, ¿qué palabra falta? «¿_____ tú garfio en sus narices, y horadarás con espinas su quijada?»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salvarte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soberbio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justificarte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41:2, ¿qué palabra falta? «¿_____ tú garfio en sus narices, y horadarás con espinas su quijada?»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Job 41:4? «¿Por _____ hará concierto contigo para que lo tomes por siervo perpetuo?»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industria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denunciaba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41:4? «¿Por _____ hará concierto contigo para que lo tomes por siervo perpetuo?»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(Job 41:17): «Pegado está el _____ con el otro, están trabados entre sí, que no se pueden apartar.»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(Job 41:6): «¿Por _____ harán banquete por causa de los compañeros? ¿Lo partirán entre los mercaderes…»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aumentó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41:6): «¿Por _____ harán banquete por causa de los compañeros? ¿Lo partirán entre los mercaderes…»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Job 41:8, ¿qué palabra falta? «Pon tu mano sobre él; te _____ de la batalla, y nunca más tornarás.»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acordarás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afrentosamente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anchuras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anzuelo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acordarás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41:8, ¿qué palabra falta? «Pon tu mano sobre él; te _____ de la batalla, y nunca más tornarás.»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Job 41:10? «Nadie hay tan osado que lo _____; ¿quién pues podrá estar delante de mí?»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Declara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despierte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aborrezco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ruegos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despierte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41:10? «Nadie hay tan osado que lo _____; ¿quién pues podrá estar delante de mí?»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41: El poder del Leviatán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(Job 41:17): «Pegado está el _____ con el otro, están trabados entre sí, que no se pueden apartar.»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Job 41:34, ¿qué palabra falta? «_____ toda cosa alta; es rey sobre todos los soberbios.»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Contaste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Menosprecia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responderé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Menosprecia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41:34, ¿qué palabra falta? «_____ toda cosa alta; es rey sobre todos los soberbios.»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Job 41:9? «He aquí que tu _____ acerca de él será burlada; porque aun a su sola vista se desmayarán…»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41:9? «He aquí que tu _____ acerca de él será burlada; porque aun a su sola vista se desmayarán…»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41: El poder del Leviatán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