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Job 40: Job responde y Dios describe al Behemot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(Job 40:18): «Sus _____ son fuertes como acero, y sus miembros como barras de hierro.»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huesos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encuentro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huesos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(Job 40:18): «Sus _____ son fuertes como acero, y sus miembros como barras de hierro.»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Job 40:4, ¿qué palabra falta? «He aquí que yo soy vil, ¿qué te _____? Mi mano pongo sobre mi boca.»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tornarás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responderé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desmayarán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responderé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Job 40:4, ¿qué palabra falta? «He aquí que yo soy vil, ¿qué te _____? Mi mano pongo sobre mi boca.»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 completa Job 40:10? «_____ ahora de majestad y de alteza; y vístete de honra y de hermosura.»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horadarás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Atavíate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perpetuo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Atavíate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Job 40:10? «_____ ahora de majestad y de alteza; y vístete de honra y de hermosura.»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(Job 40:15): «He aquí ahora _____, al cual yo hice contigo; hierba come como buey.»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tronarás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coselete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behemot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behemot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(Job 40:15): «He aquí ahora _____, al cual yo hice contigo; hierba come como buey.»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Job 40:21, ¿qué palabra falta? «Se _____ debajo de las sombras, en lo oculto de las cañas, y de los lugares húmedos.»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becerros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claman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echará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Job 40:21, ¿qué palabra falta? «Se _____ debajo de las sombras, en lo oculto de las cañas, y de los lugares húmedos.»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Job 40:1? «Además de eso respondió el SEÑOR a _____ y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Jemima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Job 40:2? «¿Es por ventura sabiduría contender con el _____? El que disputa con Dios, responda a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Zofar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Omnipotente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Job 40:2? «¿Es por ventura sabiduría contender con el _____? El que disputa con Dios, responda a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la cantidad correcta (Job 40:5): «_____ vez hablé, y no responderé; aun dos veces, mas no volveré a hablar.»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con la cantidad correcta (Job 40:5): «_____ vez hablé, y no responderé; aun dos veces, mas no volveré a hablar.»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Job 40:8, ¿qué palabra falta? «¿Por _____ invalidarás tú también mi juicio? ¿Me condenarás a mí, para justificarte a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arroyo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blandir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Job 40:8, ¿qué palabra falta? «¿Por _____ invalidarás tú también mi juicio? ¿Me condenarás a mí, para justificarte a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 completa Job 40:11? «_____ furores de tu ira; y mira a todo soberbio, y abátelo.»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Esparce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Supiste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Cortarás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Esparce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Job 40:11? «_____ furores de tu ira; y mira a todo soberbio, y abátelo.»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(Job 40:14): «y yo también te _____ que podrá salvarte tu diestra.»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confesaré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Cazarás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plumas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confesaré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(Job 40:14): «y yo también te _____ que podrá salvarte tu diestra.»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Job 40:1? «Además de eso respondió el SEÑOR a _____ y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Job 40:17, ¿qué palabra falta? «Su cola mueve como un cedro, y los _____ de sus genitales son entretejidos.»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compañeros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nervios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oscuridad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nervios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Job 40:17, ¿qué palabra falta? «Su cola mueve como un cedro, y los _____ de sus genitales son entretejidos.»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 completa Job 40:20? «_____ los montes llevan renuevo para él; y toda bestia del campo retoza allá.»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alababan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Ciertamente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Ciertamente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Job 40:20? «_____ los montes llevan renuevo para él; y toda bestia del campo retoza allá.»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(Job 40:23): «He aquí que él tomará el río sin inmutarse; y se confía que el _____ pasará por su boca.»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Arcturo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Zofar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(Job 40:23): «He aquí que él tomará el río sin inmutarse; y se confía que el _____ pasará por su boca.»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Job 40:3, ¿qué nombre falta? «Y respondió _____ al SEÑOR, y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Jemima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Arcturo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Zofar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Job 40:3, ¿qué nombre falta? «Y respondió _____ al SEÑOR, y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Job 40:6? «Entonces respondió el SEÑOR a _____ desde la oscuridad, y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Jemima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Job 40:6? «Entonces respondió el SEÑOR a _____ desde la oscuridad, y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(Job 40:13): «_____ a todos en el polvo, venda sus rostros en la oscuridad;»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terrones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Encúbrelos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perpetuo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alteza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(Job 40:9): «¿_____ tú brazo como Dios? ¿Y tronarás tú con voz como él?»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encorvan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regocijaban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Tienes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(Job 40:9): «¿_____ tú brazo como Dios? ¿Y tronarás tú con voz como él?»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Job 40: Job responde y Dios describe al Behemot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Encúbrelos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(Job 40:13): «_____ a todos en el polvo, venda sus rostros en la oscuridad;»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Job 40:24, ¿qué palabra falta? «Su _____ lo tomará por sus ojos en tropezaderos, y horadará su nariz.»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habitación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demanda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hacedor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Job 40:24, ¿qué palabra falta? «Su _____ lo tomará por sus ojos en tropezaderos, y horadará su nariz.»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 completa Job 40:7? «_____ ahora como varón tus lomos; yo te preguntaré, y explícame.»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coyunda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Cíñete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Cíñete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Job 40:7? «_____ ahora como varón tus lomos; yo te preguntaré, y explícame.»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40: Job responde y Dios describe al Behemot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