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39: La sabiduría de Dios en la creación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(Job 39:23): «Contra él suena la _____, el hierro de la lanza y de la pica;»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aljaba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consolaron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behemot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inculta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aljaba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39:23): «Contra él suena la _____, el hierro de la lanza y de la pica;»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Job 39:5, ¿qué palabra falta? «¿Quién echó libre al asno _____, y quién soltó sus ataduras?»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Trasmudándose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montés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respeto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órdenes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montés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39:5, ¿qué palabra falta? «¿Quién echó libre al asno _____, y quién soltó sus ataduras?»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Job 39:12? «¿_____ de él que te tornará tu simiente, y que la allegará en tu era?»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llover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impíos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vuelve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Fiarás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39:12? «¿_____ de él que te tornará tu simiente, y que la allegará en tu era?»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(Job 39:19): «¿Diste tú al _____ la fortaleza? ¿Vestiste tú su cerviz de relincho?»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servirte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preguntaré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conozco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caballo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39:19): «¿Diste tú al _____ la fortaleza? ¿Vestiste tú su cerviz de relincho?»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Job 39:26, ¿qué palabra falta? «¿Por _____ vuela el gavilán por tu industria, y extiende hacia el mediodía sus alas?»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confiarás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pasarás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condolieron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39:26, ¿qué palabra falta? «¿Por _____ vuela el gavilán por tu industria, y extiende hacia el mediodía sus alas?»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Job 39:1? «¿Sabes tú el _____ en que paren las cabras monteses? ¿O miraste tú las ciervas cuando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inculta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Job 39:3? «Como se _____, quebrantan sus hijos, pasan sus dolores.»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encorvan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fundaba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relincho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encorvan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39:3? «Como se _____, quebrantan sus hijos, pasan sus dolores.»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(Job 39:6): «Al cual yo puse casa en la _____, y sus moradas en la tierra salada.»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oscuridad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miembros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soledad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39:6): «Al cual yo puse casa en la _____, y sus moradas en la tierra salada.»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Job 39:10, ¿qué palabra falta? «¿_____ tú al unicornio con su coyunda para el surco? ¿Labrará los valles en pos de ti?»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preñez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abátelo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quebrantado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Atarás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39:10, ¿qué palabra falta? «¿_____ tú al unicornio con su coyunda para el surco? ¿Labrará los valles en pos de ti?»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Job 39:14? «El cual _____ en la tierra sus huevos, y sobre el polvo los calienta,»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desampara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agudez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renuevos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desampara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39:14? «El cual _____ en la tierra sus huevos, y sobre el polvo los calienta,»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(Job 39:17): «porque Dios lo hizo _____ de sabiduría, y no le dio inteligencia.»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enciende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olvidar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behemot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perpetuo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olvidar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39:17): «porque Dios lo hizo _____ de sabiduría, y no le dio inteligencia.»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39:1? «¿Sabes tú el _____ en que paren las cabras monteses? ¿O miraste tú las ciervas cuando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Job 39:21, ¿qué palabra falta? «_____ la tierra, se alegra en su fuerza, sale al encuentro de las armas;»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extendió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escarba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habitación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39:21, ¿qué palabra falta? «_____ la tierra, se alegra en su fuerza, sale al encuentro de las armas;»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Job 39:25? «antes los _____ de trompeta le infunden ánimo; y desde lejos huele la batalla, el estrue…»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toques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toques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39:25? «antes los _____ de trompeta le infunden ánimo; y desde lejos huele la batalla, el estrue…»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(Job 39:28): «Ella _____ y está en la piedra, en la cumbre del peñasco y de la roca.»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encuentro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tienen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helada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39:28): «Ella _____ y está en la piedra, en la cumbre del peñasco y de la roca.»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Job 39:2, ¿qué palabra falta? «¿_____ tú los meses de su preñez, y sabes el tiempo cuando han de parir?»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vestidura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postrimería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producir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Contaste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39:2, ¿qué palabra falta? «¿_____ tú los meses de su preñez, y sabes el tiempo cuando han de parir?»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Job 39:4? «Como después sanan los hijos, _____ con el grano; salen y nunca más vuelven a ellas.»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engendró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endurece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crecen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crecen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39:4? «Como después sanan los hijos, _____ con el grano; salen y nunca más vuelven a ellas.»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(Job 39:15): «y se _____ de que los pisará el pie, y que los quebrará alguna bestia del campo.»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querrá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olvida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perpetuo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tornan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(Job 39:7): «Se ríe de la _____ de la ciudad; no oye las voces del que demanda los peajes.»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Vestiste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sombríos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multitud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multitud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39:7): «Se ríe de la _____ de la ciudad; no oye las voces del que demanda los peajes.»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Job 39:9, ¿qué palabra falta? «¿Por _____ querrá el unicornio servirte a ti, ni quedar a tu pesebre?»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enciende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39:9, ¿qué palabra falta? «¿Por _____ querrá el unicornio servirte a ti, ni quedar a tu pesebre?»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Job 39:11? «¿Por _____ confiarás tú en él, por ser grande su fortaleza, y le fiarás tu labor?»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Rebusca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hubiere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estrechamente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ventura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39:11? «¿Por _____ confiarás tú en él, por ser grande su fortaleza, y le fiarás tu labor?»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39: La sabiduría de Dios en la creación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olvida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(Job 39:15): «y se _____ de que los pisará el pie, y que los quebrará alguna bestia del campo.»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Job 39:30, ¿qué palabra falta? «Sus _____ chupan la sangre; y donde hubiere muertos, allí está.»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naamatita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Rebusca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polluelos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clamor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polluelos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Job 39:30, ¿qué palabra falta? «Sus _____ chupan la sangre; y donde hubiere muertos, allí está.»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Job 39:8? «_____ los montes para su pasto, y anda buscando todo lo que está verde.»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endurecen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Además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Rebusca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Job 39:8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Rebusca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Job 39:8? «_____ los montes para su pasto, y anda buscando todo lo que está verde.»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Job 39:8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39: La sabiduría de Dios en la creación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