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38: Dios responde desde el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(Job 38:31): «…Detendrás tú por ventura las delicias de las _____, o desatarás las ligaduras del Orión?»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Pléyades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Keren-hapuc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Pléyades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(Job 38:31): «…Detendrás tú por ventura las delicias de las _____, o desatarás las ligaduras del Orión?»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Job 38:6, ¿qué palabra falta? «¿Sobre qué estan _____ sus bases? ¿O quién puso su piedra angular,»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fundadas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ímpetu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fundadas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38:6, ¿qué palabra falta? «¿Sobre qué estan _____ sus bases? ¿O quién puso su piedra angular,»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Job 38:16? «¿Por _____ has entrado hasta lo profundo del mar, y has andado escudriñando el abismo?»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Job 38:16? «¿Por _____ has entrado hasta lo profundo del mar, y has andado escudriñando el abismo?»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(Job 38:26): «_____ llover sobre la tierra deshabitada, sobre el desierto, donde no hay hombre,»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salvarte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horadará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haciendo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(Job 38:26): «_____ llover sobre la tierra deshabitada, sobre el desierto, donde no hay hombre,»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Job 38:36, ¿qué palabra falta? «¿Quién puso la _____ en el corazón? ¿O quién dio al entendimiento la inteligencia?»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Job 38:36, ¿qué palabra falta? «¿Quién puso la _____ en el corazón? ¿O quién dio al entendimiento la inteligencia?»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Job 38:1? «Y respondió el SEÑOR a _____ desde la oscuridad,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Omnipotente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Job 38:3? «Ahora ciñe como varón tus lomos; yo te _____, y hazme saber tú.»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preguntaré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leoncillos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pegadas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preguntaré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38:3? «Ahora ciñe como varón tus lomos; yo te _____, y hazme saber tú.»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(Job 38:9): «cuando puse yo nubes por _____ suya, y por su faja oscuridad?»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anzuelo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vestidura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38:9): «cuando puse yo nubes por _____ suya, y por su faja oscuridad?»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Job 38:13, ¿qué palabra falta? «para que ocupe los fines de la tierra, y que sean _____ de ella los impíos?»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denunciaba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sombras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confesaré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sacudidos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sacudidos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38:13, ¿qué palabra falta? «para que ocupe los fines de la tierra, y que sean _____ de ella los impíos?»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Job 38:19? «¿Por dónde va el _____ a la habitación de la luz, y dónde está el lugar de las tinieblas…»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Job 38:19? «¿Por dónde va el _____ a la habitación de la luz, y dónde está el lugar de las tinieblas…»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(Job 38:23): «lo cual tengo yo _____ para el tiempo de la angustia, para el día de la guerra y de la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perpetuo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reservado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Cíñete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reservado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(Job 38:23): «lo cual tengo yo _____ para el tiempo de la angustia, para el día de la guerra y de la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Job 38:1? «Y respondió el SEÑOR a _____ desde la oscuridad,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Job 38:29, ¿qué palabra falta? «¿Del _____ de quién salió el hielo? Y la helada del cielo, ¿quién la engendró?»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cuerda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vientre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majestad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Job 38:29, ¿qué palabra falta? «¿Del _____ de quién salió el hielo? Y la helada del cielo, ¿quién la engendró?»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Job 38:33? «¿_____ tú las ordenanzas de los cielos? ¿Dispondrás tú de su potestad en la tierra?»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espantarás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carbones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Supiste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Supiste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Job 38:33? «¿_____ tú las ordenanzas de los cielos? ¿Dispondrás tú de su potestad en la tierra?»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(Job 38:39): «¿_____ tú la presa para el león? ¿Y saciarás el hambre de los leoncillos,»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Cazarás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Cazarás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(Job 38:39): «¿_____ tú la presa para el león? ¿Y saciarás el hambre de los leoncillos,»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Job 38:2, ¿qué palabra falta? «¿Quién es ese que _____ el consejo con palabras sin sabiduría?»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gavilán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oscurece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38:2, ¿qué palabra falta? «¿Quién es ese que _____ el consejo con palabras sin sabiduría?»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Job 38:5? «¿Quién _____ sus medidas, si lo sabes? ¿O quién extendió sobre ella cordel?»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ordenó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ordenó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38:5? «¿Quién _____ sus medidas, si lo sabes? ¿O quién extendió sobre ella cordel?»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(Job 38:21): «¿Si _____ tú cuando habías de nacer, y si el número de tus días había de ser grande?»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blandir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(Job 38:7): «cuando _____ todas las estrellas del alba, y se regocijaban todos los hijos de Dios?»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alababan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alababan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(Job 38:7): «cuando _____ todas las estrellas del alba, y se regocijaban todos los hijos de Dios?»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Job 38:10, ¿qué palabra falta? «Y _____ sobre él mi decreto, y le puse puertas y cerrojo,»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determiné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deshabitada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determiné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Job 38:10, ¿qué palabra falta? «Y _____ sobre él mi decreto, y le puse puertas y cerrojo,»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Job 38:12? «¿Has _____ tú a la mañana en tus días? ¿Has mostrado al alba su lugar,»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esparce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soberbio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Job 38:12? «¿Has _____ tú a la mañana en tus días? ¿Has mostrado al alba su lugar,»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(Job 38:15): «mas la luz de los _____ es quitada de ellos, y el brazo enaltecido es quebrantado.»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tienen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impíos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hojarascas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impíos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(Job 38:15): «mas la luz de los _____ es quitada de ellos, y el brazo enaltecido es quebrantado.»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Job 38:17, ¿qué palabra falta? «¿Por _____ te han sido descubiertas las puertas de la muerte o has visto las puertas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pisará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formidable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Job 38:17, ¿qué palabra falta? «¿Por _____ te han sido descubiertas las puertas de la muerte o has visto las puertas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(Job 38:21): «¿Si _____ tú cuando habías de nacer, y si el número de tus días había de ser grande?»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38: Dios responde desde el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Job 38:41, ¿qué palabra falta? «¿Quién _____ al cuervo su alimento, cuando sus polluelos claman a Dios, y andan errantes…»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Rebusca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chupan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preparó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Job 38:41, ¿qué palabra falta? «¿Quién _____ al cuervo su alimento, cuando sus polluelos claman a Dios, y andan errantes…»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Job 38:11? «y dije: Hasta aquí _____, y no pasarás adelante, y allí parará la hinchazón de tus ondas…»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conducto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espantan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38:11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Job 38:11? «y dije: Hasta aquí _____, y no pasarás adelante, y allí parará la hinchazón de tus ondas…»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38:11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38: Dios responde desde el torbellino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