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Job 2: Job permanece fiel en el sufrimiento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Preguntas bíblicas basadas en Job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continuaba reteniendo Job después de perder sus posesiones?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perfección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criados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influencia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perfección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continuaba reteniendo Job después de perder sus posesiones?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había sido arruinado Job según las palabras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su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abandonar a su familia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Sin causa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desobedecer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Sin causa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había sido arruinado Job según las palabras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expresión utilizó Satanás al responder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Ojo por 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Piel por piel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Vida por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Bien por 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Piel por piel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expresión utilizó Satanás al responder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afirmó Satanás que daría el hombre por su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mitad de sus posesiones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lo que tiene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Todo lo que tiene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afirmó Satanás que daría el hombre por su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Satanás que Dios permitiera tocar?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casa de 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amigos de 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tierra de 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Job y su carne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Job y su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Satanás que Dios permitiera tocar?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vinieron a presentarse delante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hijos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amigos de 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habitantes de 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aseguró Satanás que haría Job al ser herido físicamente?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Adoraría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Blasfemaría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Abandonaría 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Buscaría a sus amigos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Blasfemaría contra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aseguró Satanás que haría Job al ser herido físicamente?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límite volvió a establecer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tocar sus posesiones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Guardar la vida de 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hablar con Job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entrar en 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Guardar la vida de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límite volvió a establecer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enfermedad hirió Satanás a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Lepra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Fiebre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sarna maligna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sarna maligna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enfermedad hirió Satanás a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¿Hasta dónde se extendía la enfermedad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por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los pies hasta las rodillas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la planta del pie hasta la coronilla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por su rostro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la planta del pie hasta la coronilla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dónde se extendía la enfermedad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utilizaba Job para rascarse?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teja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pedazo de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teja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utilizaba Job para rascarse?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hijos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vinieron a presentarse delante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estaba sentado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medio de ceniza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Dentro de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 un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puerta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medio de ceniza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sentado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le aconsejó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llamara a sus amigos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ofreciera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blasfemara a Dios y muriera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abandonara la tierra de 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blasfemara a Dios y muriera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 aconsejó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calificó Job las palabras de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palabras sabias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hablaría cualquiera de las locas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profecía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palabras de consuelo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hablaría cualquiera de las locas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calificó Job las palabras de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Job que también debían recibir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salud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mal, además del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nueva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mal, además del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Job que también debían recibir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parte de su cuerpo no pecó Job durante esta prueba?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sus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sus labios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sus labios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parte de su cuerpo no pecó Job durante esta prueba?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también compareció delante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Elifaz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esposa de Job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amigos de Job llegaron para visitarlo?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amigos de Job llegaron para visitarlo?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¿Cuáles eran los nombres de los tres amigos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Elifaz, Bildad y Zofar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Moisés, Aarón y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Abraham, Isaac y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Saúl, David y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Elifaz, Bildad y Zofar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¿Cuáles eran los nombres de los tres amigos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habían acordado reunirse los amigos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acusarlo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administrar sus posesiones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condolerse y consolarlo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llevarlo a otra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condolerse y consolarlo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habían acordado reunirse los amigos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cuando sus amigos lo vieron desde 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lo reconocieron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alegraron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 hicieron preguntas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Regresaron a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lo reconocieron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cuando sus amigos lo vieron desde 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los amigos al reconocer el sufrimiento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Cantaron y celebraron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Lloraron, rasgaron sus mantos y esparcieron polvo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Ofrecieron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Llamaron a los gobernantes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Lloraron, rasgaron sus mantos y esparcieron polvo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amigos al reconocer el sufrimiento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también compareció delante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tiempo permanecieron sentados con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 y siete noches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 días y siete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permanecieron sentados con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ninguno de los amigos hablaba con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estaban enojados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lo conocían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veían que su dolor era muy 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Job estaba dormido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veían que su dolor era muy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ninguno de los amigos hablaba con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Job 2: Job permanece fiel en el sufrimiento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Preguntas bíblicas basadas en Job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dónde dijo Satanás que venía?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tierra de 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rodear la tierra y andar por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rodear la tierra y andar por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dijo Satanás que venía?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volvió a describir el SEÑOR a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Perfecto, recto y temeroso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Poderoso y vengativo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Sabio y orgulloso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Guerrero y conquistador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Perfecto, recto y temeroso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volvió a describir el SEÑOR a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2: Job permanece fiel en el sufrimiento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