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Job 1: La fidelidad de Job en la prueba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Preguntas bíblicas basadas en Job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hijas tenía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hijas tenía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ovejas formaban parte de la hacienda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Quinientas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ovejas formaban parte de la hacienda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camellos poseía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Quinientos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camellos poseía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era considerado Job entre los orientales?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más grande de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hombre desconocido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más pobre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gobernante extranjero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más grande de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era considerado Job entre los orientales?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hacían los hijos de Job en sus casas?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Celebraban banquetes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Construían altares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Cuidaban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Enseñaban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Celebraban banquetes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los hijos de Job en sus casas?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tierra vivía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invitaban los hijos de Job a sus banquetes?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criados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sus tres hermanas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vecinos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sus tres hermanas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invitaban los hijos de Job a sus banquetes?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 Job después de los días de convite?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castigaba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enviaba lejos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santificaba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Vendía sus posesiones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santificaba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 Job después de los días de convite?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ofrecía Job conforme al número de todos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Ofrendas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Holocaustos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Sacrificios de camellos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Panes sin levadura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Holocaustos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ofrecía Job conforme al número de todos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ofrecía Job holocaustos por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podían haber pecado en sus corazones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estaban enfermos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viajarían lejos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deseaban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podían haber pecado en sus corazones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ofrecía Job holocaustos por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se presentó junto con los hijos de Dios delante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mensajero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Satanás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Satanás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 presentó junto con los hijos de Dios delante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tierra vivía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dónde dijo Satanás que venía?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rodear la tierra y andar por ella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tierra de 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desierto de Sinaí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rodear la tierra y andar por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dónde dijo Satanás que venía?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preguntó Dios a Satanás acerca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había considerado a su siervo 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conocía a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deseaba sus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había visitado 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 había considerado a su siervo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Dios a Satanás acerca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pregunta hizo Satanás sobre la fidelidad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¿Es Job un profeta?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¿Teme Job a Dios de balde?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¿Dónde vive Job?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¿Cuántos hijos tiene Job?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¿Teme Job a Dios de balde?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pregunta hizo Satanás sobre la fidelidad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decía Satanás que Dios había puesto alrededor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muralla de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cerco de protección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ciudad fortificada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cerco de protección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decía Satanás que Dios había puesto alrededor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afirmó Satanás que Dios había bendecido?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trabajo de las manos de 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ejércitos de Job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ciudad de 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banquetes de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trabajo de las manos de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afirmó Satanás que Dios había bendecido?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describe el capítulo a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Rico y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Perfecto, recto y temeroso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Guerrero y conquistador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 y 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aseguró Satanás que haría Job si perdía sus posesiones?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Huiría de 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Blasfemaría contra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convertiría en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Abandonaría a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Blasfemaría contra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aseguró Satanás que haría Job si perdía sus posesiones?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límite puso el SEÑOR a Satanás?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podía tocar las posesiones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podía hablar con Job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podía poner su mano sobre Job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podía acercarse a 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podía poner su mano sobre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límite puso el SEÑOR a Satanás?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estaban reunidos los hijos de Job cuando comenzaron las calamidades?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casa del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 Job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casa del primogénito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estaban reunidos los hijos de Job cuando comenzaron las calamidades?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atacaron y se llevaron los bueyes y las asnas?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caldeos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sabeos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sabeos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atacaron y se llevaron los bueyes y las asnas?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destruyó las ovejas y a los criados?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inundación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Fuego caído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enfermedad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Fuego caído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destruyó las ovejas y a los criados?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Perfecto, recto y temeroso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el capítulo a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se llevaron los camellos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caldeos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sabeos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amalecitas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se llevaron los camellos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escuadrones formaron los caldeos?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escuadrones formaron los caldeos?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destruyó la casa donde estaban los hijos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terremoto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incendio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gran viento del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gran viento del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destruyó la casa donde estaban los hijos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Job con su manto al recibir las noticias?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entregó a un criado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rasgó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quemó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escondió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rasgó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Job con su manto al recibir las noticias?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Job después de caer en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Adoró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Maldijo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Huyó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Guardó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Adoró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Job después de caer en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se mantenía apartado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su familia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extranjeros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mal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sus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reconoció Job acerca de sus posesiones?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siempre le pertenecerían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sus hijos se las devolverían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 SEÑOR dio y el SEÑOR quitó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Satanás era su dueño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el SEÑOR dio y el SEÑOR quitó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reconoció Job acerca de sus posesiones?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Job con el nombre del SEÑOR después de perderlo todo?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olvidó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bendijo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negó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cuestionó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bendijo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Job con el nombre del SEÑOR después de perderlo todo?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¿Pecó Job o atribuyó locura a Dios durante estas pruebas?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Sí,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por un momento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capítulo no lo dice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¿Pecó Job o atribuyó locura a Dios durante estas pruebas?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Job 1: La fidelidad de Job en la prueba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Preguntas bíblicas basadas en Job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Del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se mantenía apartado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hijos tenía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hijos tenía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1: La fidelidad de Job en la prueba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