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7: El mensaje a la puerta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(Jeremías 7:26): «mas no me _____ ni inclinaron su oído; antes endurecieron su cerviz, e hicieron peor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piensan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arrancada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7:26): «mas no me _____ ni inclinaron su oído; antes endurecieron su cerviz, e hicieron peor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7:5, ¿qué palabra falta? «Mas si _____ cumplidamente vuestros caminos y vuestras obras; si con exactitud hiciereis…»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mejoraréis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hipocresía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mejoraréis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7:5, ¿qué palabra falta? «Mas si _____ cumplidamente vuestros caminos y vuestras obras; si con exactitud hiciereis…»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Jeremías 7:13? «Ahora, pues, por _____ habéis vosotros hecho todas estas obras, dijo el SEÑOR, y bien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transportados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quebró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acerca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Jeremías 7:13? «Ahora, pues, por _____ habéis vosotros hecho todas estas obras, dijo el SEÑOR, y bien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(Jeremías 7:22): «…s, ni les mandé de holocaustos y de víctimas el día que los saqué de la tierra de _____;»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7:22): «…s, ni les mandé de holocaustos y de víctimas el día que los saqué de la tierra de _____;»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7:30, ¿qué nombre falta? «Porque los hijos de _____ han hecho lo malo ante mis ojos, dijo el SEÑOR; pusieron sus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7:30, ¿qué nombre falta? «Porque los hijos de _____ han hecho lo malo ante mis ojos, dijo el SEÑOR; pusieron sus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Jeremías 7:1? «Palabra que fue del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Sofonías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Jeremías 7:3? «Así dijo el SEÑOR de los ejércitos, Dios de _____: Mejorad vuestros caminos y vuestras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Tofet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Jeremías 7:3? «Así dijo el SEÑOR de los ejércitos, Dios de _____: Mejorad vuestros caminos y vuestras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(Jeremías 7:7): «Os haré morar en este lugar, en la tierra que di a _____ padres para siempre.»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alabanza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desperdician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7:7): «Os haré morar en este lugar, en la tierra que di a _____ padres para siempre.»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7:11, ¿qué palabra falta? «¿Es por _____ cueva de ladrones delante de vuestros ojos esta Casa, sobre la cual es lla…»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abrasarán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7:11, ¿qué palabra falta? «¿Es por _____ cueva de ladrones delante de vuestros ojos esta Casa, sobre la cual es lla…»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Jeremías 7:15? «…charé de mi presencia, como eché a todos vuestros hermanos, a toda la simiente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Sofonías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Jeremías 7:15? «…charé de mi presencia, como eché a todos vuestros hermanos, a toda la simiente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(Jeremías 7:20): «…eñor DIOS: He aquí que mi furor y mi ira se _____ sobre este lugar, sobre los hombres,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derrama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ningún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embriagué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derrama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7:20): «…eñor DIOS: He aquí que mi furor y mi ira se _____ sobre este lugar, sobre los hombres,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Jeremías 7:1? «Palabra que fue del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7:24, ¿qué palabra falta? «Y no _____ ni inclinaron su oído; antes caminaron en sus consejos, en la dureza de su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fugitivos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oyeron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7:24, ¿qué palabra falta? «Y no _____ ni inclinaron su oído; antes caminaron en sus consejos, en la dureza de su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Jeremías 7:28? «…es dirás por tanto: Esta es la gente que no _____ la voz del SEÑOR su Dios, ni tomó cast…»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adulterios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atento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profetizando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escuchó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escuchó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Jeremías 7:28? «…es dirás por tanto: Esta es la gente que no _____ la voz del SEÑOR su Dios, ni tomó cast…»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(Jeremías 7:32): «…án días, dijo el SEÑOR, que no se diga más, _____, ni valle de Ben-Hinom, sino Valle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Tofet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7:32): «…án días, dijo el SEÑOR, que no se diga más, _____, ni valle de Ben-Hinom, sino Valle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7:2, ¿qué nombre falta? «…palabra, y di: Oíd palabra del SEÑOR, todo _____, los que entráis por estas puertas par…»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7:2, ¿qué nombre falta? «…palabra, y di: Oíd palabra del SEÑOR, todo _____, los que entráis por estas puertas par…»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Jeremías 7:4? «No fiéis en _____ de mentira, diciendo: Templo del SEÑOR, Templo del SEÑOR, Templo del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pronunció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desperté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Jeremías 7:4? «No fiéis en _____ de mentira, diciendo: Templo del SEÑOR, Templo del SEÑOR, Templo del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(Jeremías 7:17): «¿No ves lo que éstos hacen en las ciudades de _____ y en las plazas de Jerusalén?»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(Jeremías 7:6): «ni _____ al peregrino, al huérfano, y a la viuda, ni en este lugar derramareis la sangre…»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recibir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oprimiereis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oprimiereis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(Jeremías 7:6): «ni _____ al peregrino, al huérfano, y a la viuda, ni en este lugar derramareis la sangre…»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Jeremías 7:8, ¿qué palabra falta? «He aquí, vosotros os _____ en palabras de mentira, que no aprovechan.»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confiáis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confiáis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Jeremías 7:8, ¿qué palabra falta? «He aquí, vosotros os _____ en palabras de mentira, que no aprovechan.»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Jeremías 7:10? «_____ y os pondréis delante de mí en esta Casa sobre la cual es llamado mi nombre, y dir…»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vendréis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profetizando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vendréis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Jeremías 7:10? «_____ y os pondréis delante de mí en esta Casa sobre la cual es llamado mi nombre, y dir…»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Jeremías 7: El mensaje a la puerta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(Jeremías 7:17): «¿No ves lo que éstos hacen en las ciudades de _____ y en las plazas de Jerusalén?»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Jeremías 7:34, ¿qué nombre falta? «Y haré cesar de las ciudades de _____, y de la plazas de Jerusalén, voz de gozo y voz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Sofonías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Jeremías 7:34, ¿qué nombre falta? «Y haré cesar de las ciudades de _____, y de la plazas de Jerusalén, voz de gozo y voz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Jeremías 7:9? «…terando, y jurando en falso, e incensando a _____, y andando tras dioses extraños que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Anatot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Jeremías 7:9? «…terando, y jurando en falso, e incensando a _____, y andando tras dioses extraños que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7: El mensaje a la puerta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