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Jeremías 52: La caída de Jerusalén y el exilio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(Jeremías 52:26): «Los tomó _____, capitán de la guardia, y los llevó al rey de Babilonia a Ribla.»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Nabuzaradán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Salum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Hananeel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Nabuzaradán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(Jeremías 52:26): «Los tomó _____, capitán de la guardia, y los llevó al rey de Babilonia a Ribla.»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Según Jeremías 52:5, ¿qué nombre falta? «Y estuvo cercada la ciudad hasta el undécimo año del rey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Maasías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Seraías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Sedequías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Jeremías 52:5, ¿qué nombre falta? «Y estuvo cercada la ciudad hasta el undécimo año del rey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Jeremías 52:13? «…EÑOR, y la casa del rey, y todas las casas de _____; y toda casa grande quemó con fuego.»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Gomorra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Sofonías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Jeremías 52:13? «…EÑOR, y la casa del rey, y todas las casas de _____; y toda casa grande quemó con fuego.»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la cantidad correcta (Jeremías 52:22): «…nce que estaba sobre ella, era de altura de _____ codos, con una red y granadas en el ca…»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noventa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dieciocho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cinco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(Jeremías 52:22): «…nce que estaba sobre ella, era de altura de _____ codos, con una red y granadas en el ca…»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Jeremías 52:30, ¿qué nombre falta? «El año veintitrés de _____, transportó Nabuzaradán capitán de la guardia, setecientas cu…»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Nabucodonosor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Hanameel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Cedrón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Safán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Jeremías 52:30, ¿qué nombre falta? «El año veintitrés de _____, transportó Nabuzaradán capitán de la guardia, setecientas cu…»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Jeremías 52:1? «Era _____ de edad de veintiún años cuando comenzó a reinar, y reinó once años en Jerusal…»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Jeremías 52:3? «Porque a causa de la ira del SEÑOR contra _____ y Judá, hasta echarlos de su presencia…»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Evil-merodac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Gemarías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Hananeel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Jeremías 52:3? «Porque a causa de la ira del SEÑOR contra _____ y Judá, hasta echarlos de su presencia…»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la cantidad correcta (Jeremías 52:7): «…or el camino del postigo que está entre los _____ muros, que estaban cerca del jardín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diecinueve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dieciocho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(Jeremías 52:7): «…or el camino del postigo que está entre los _____ muros, que estaban cerca del jardín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Jeremías 52:11, ¿qué nombre falta? «Pero a _____ le sacó los ojos, y le puso en grillos, y el rey de Babilonia lo hizo lleva…»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Salum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Quiriat-jearim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Sedequías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Jeremías 52:11, ¿qué nombre falta? «Pero a _____ le sacó los ojos, y le puso en grillos, y el rey de Babilonia lo hizo lleva…»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Jeremías 52:15? «E hizo transportar _____, capitán de la guardia, a los pobres del pueblo, y a toda la ot…»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Nabuzaradán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Ramá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Gomorra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Nabuzaradán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Jeremías 52:15? «E hizo transportar _____, capitán de la guardia, a los pobres del pueblo, y a toda la ot…»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(Jeremías 52:20): «…staban debajo de las basas, que hizo el rey _____ en la Casa del SEÑOR; no se podía pesa…»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Gomorra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Matanza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(Jeremías 52:20): «…staban debajo de las basas, que hizo el rey _____ en la Casa del SEÑOR; no se podía pesa…»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Sedequías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Jeremías 52:1? «Era _____ de edad de veintiún años cuando comenzó a reinar, y reinó once años en Jerusal…»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Jeremías 52:24, ¿qué nombre falta? «Tomó también el capitán de la guardia a _____ principal sacerdote, y a Sofonías segundo…»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Moreset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Seraías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Nehelam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Seraías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Jeremías 52:24, ¿qué nombre falta? «Tomó también el capitán de la guardia a _____ principal sacerdote, y a Sofonías segundo…»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Jeremías 52:28? «Este es el pueblo que _____ hizo transportar: En el año séptimo, tres mil veintitrés jud…»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Anatot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Nabucodonosor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Jeremías 52:28? «Este es el pueblo que _____ hizo transportar: En el año séptimo, tres mil veintitrés jud…»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(Jeremías 52:32): «…emente, e hizo poner su silla sobre las sillas de los reyes que estaban con él en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Jeremías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(Jeremías 52:32): «…emente, e hizo poner su silla sobre las sillas de los reyes que estaban con él en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Según Jeremías 52:2, ¿qué nombre falta? «E hizo lo malo en los ojos del SEÑOR, conforme a todo lo que hizo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Hilcías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Joacim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Sofonías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Joacim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Según Jeremías 52:2, ¿qué nombre falta? «E hizo lo malo en los ojos del SEÑOR, conforme a todo lo que hizo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Jeremías 52:4? «…s décimo, a los diez días del mes, que vino _____ rey de Babilonia, él y todo su ejércit…»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Azur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Nabucodonosor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Jeremías 52:4? «…s décimo, a los diez días del mes, que vino _____ rey de Babilonia, él y todo su ejércit…»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el nombre correcto (Jeremías 52:17): «…y el mar de bronce que estaba en la Casa del SEÑOR, y llevaron todo el bronce 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Evil-merodac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Isaac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Completa con la cantidad correcta (Jeremías 52:6): «En el mes _____, a los nueve del mes, prevaleció el hambre en la ciudad, hasta no haber…»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cuarto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cuarto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(Jeremías 52:6): «En el mes _____, a los nueve del mes, prevaleció el hambre en la ciudad, hasta no haber…»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Jeremías 52:8, ¿qué nombre falta? «…e los caldeos siguió al rey, y prendieron a _____ en los llanos de Jericó; y se esparció…»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Sedequías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Gomorra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Anatot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Sedequías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Jeremías 52:8, ¿qué nombre falta? «…e los caldeos siguió al rey, y prendieron a _____ en los llanos de Jericó; y se esparció…»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Jeremías 52:10? «Y degolló el rey de _____ a los hijos de Sedequías delante de sus ojos, y también degoll…»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Seraías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Libna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Hanameel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Jeremías 52:10? «Y degolló el rey de _____ a los hijos de Sedequías delante de sus ojos, y también degoll…»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Jeremías 52: La caída de Jerusalén y el exilio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(Jeremías 52:17): «…y el mar de bronce que estaba en la Casa del SEÑOR, y llevaron todo el bronce 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Según Jeremías 52:34, ¿qué nombre falta? «…ntinuamente se le daba ración por el rey de _____, cada cosa en su día por todos los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Acbor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Colaías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Jeremías 52:34, ¿qué nombre falta? «…ntinuamente se le daba ración por el rey de _____, cada cosa en su día por todos los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311A37"/>
                </a:solidFill>
                <a:latin typeface="Arial"/>
              </a:rPr>
              <a:t>¿Qué nombre completa Jeremías 52:9? «…pues, al rey, y le hicieron venir al rey de _____, a Ribla en tierra de Hamat, y pronunc…»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Joacim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Josías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Jeremías 52:9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nombre completa Jeremías 52:9? «…pues, al rey, y le hicieron venir al rey de _____, a Ribla en tierra de Hamat, y pronunc…»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Jeremías 52:9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Jeremías 52: La caída de Jerusalén y el exilio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