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35-39: Los recabitas, el rollo y la caída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habían entrado temporalmente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temor a los ejércitos caldeo y sirio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habían entrado temporalmente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contraste estableció Dios entre los recabitas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Ellos obedecieron a su padre, pero Judá no obedeció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contraste estableció Dios entre los recabitas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Dios a la familia de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Nunca le faltaría un descendiente que sirviera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Dios a la familia de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escribir Jeremías en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Todas las palabras contra Israel, Judá y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escribir Jeremías en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esperaba Dios al hacer leer las advertencias?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Judá se volviera y recibiera perdón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Dios al hacer leer las advertencias?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familia llevó Jeremías a una cámara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fue Jeremías mismo a leer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estaba impedido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fue Jeremías mismo a leer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ocasión debía leer Baruc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 día de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ocasión debía leer Baruc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informó a los príncipes acerca de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informó a los príncipes acerca de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los príncipes al oír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edificar casas, sembrar ni plantar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Tuvieron temor y decidieron informar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príncipes al oír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aconsejaron a Jeremías y Baruc?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escondieran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aconsejaron a Jeremías y Baruc?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recabitas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familia llevó Jeremías a una cámara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cortó el rey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con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fuego, llama y estopa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cuchillo de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cuchillo de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cortó el rey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Joacim con las secciones del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quemó en el brasero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Joacim con las secciones del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escondió a Jeremías y Baruc?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escondió a Jeremías y Baruc?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Baruc después de quemarse el primer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36:27-32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Escribió otro con las mismas palabras y muchas añadidas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Baruc después de quemarse el primer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36:27-32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reinaba en lugar de Conías cuando comenzó Jeremías 37?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reinaba en lugar de Conías cuando comenzó Jeremías 37?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puso Jeremías delante de los recabitas?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ejército hizo retirarse temporalmente a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ejército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ejército hizo retirarse temporalmente a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Jeremías que harían finalmente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Volverían y quemarían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Jeremías que harían finalmente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acusaron falsamente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pasarse a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acusaron falsamente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casa de quién fue encarcelado?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 Jonatán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fue encarcelado?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Sedequías en secreto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 había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Sedequías en secreto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Jarras y copas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Jeremías delante de los recabitas?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Jeremías para no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volver a la casa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Jeremías para no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alimento recibió diariamente en el patio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pieza de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alimento recibió diariamente en el patio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echaron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cisterna de Malquías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echaron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en el fondo de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en el fondo de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intercedió para rescatar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Ebed-melec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intercedió para rescatar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les había ordenado no beber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pusieron bajo los brazos de Jeremías para subirlo?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Trapos y ropas viejas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bajo los brazos de Jeremías para subirlo?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Sedequías para salvar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Entregarse a los oficiales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Sedequías para salvar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aseguró Jeremías si el rey obedecía?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Conservaría la vida y la ciudad no sería quemada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Jeremías si el rey obedecía?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fue abierta una brecha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once, cuarto mes y día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fue abierta una brecha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las llanuras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Jonadab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les había ordenado no beber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Sedequías antes de quedar ciego?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muerte de sus hijos y nobles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Sedequías antes de quedar ciego?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llevaron encadenado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Tel-abib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llevaron encadenado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dejó Nabuzaradán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algunos pobres sin posesiones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dejó Nabuzaradán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recibieron los pobres que quedaron?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Viñas y campos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recibieron los pobres que quedaron?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sacaron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patio de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sacaron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otras instrucciones guardaban los recabitas?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edificar casas, sembrar ni plantar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Dios a Ebed-melec?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39:15-18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Librarlo porque confió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Dios a Ebed-melec?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39:15-18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35-39: Los recabitas, el rollo y la caída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edificar casas, sembrar ni plantar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otras instrucciones guardaban los recabitas?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35-39: Los recabitas, el rollo y la caída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