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87" Type="http://schemas.openxmlformats.org/officeDocument/2006/relationships/slide" Target="slides/slide81.xml"/><Relationship Id="rId88" Type="http://schemas.openxmlformats.org/officeDocument/2006/relationships/slide" Target="slides/slide82.xml"/><Relationship Id="rId89" Type="http://schemas.openxmlformats.org/officeDocument/2006/relationships/slide" Target="slides/slide8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Jeremías 35-39: Los recabitas, el rollo y la caída de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habían entrado temporalmente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temor a los ejércitos caldeo y sirio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estaba impedido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Judá se volviera y recibiera perdón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Entregarse a los oficiales de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 temor a los ejércitos caldeo y sirio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habían entrado temporalmente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contraste estableció Dios entre los recabitas y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Nunca le faltaría un descendiente que sirviera delante de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Ellos obedecieron a su padre, pero Judá no obedeció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Escribió otro con las mismas palabras y muchas añadidas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Todas las palabras contra Israel, Judá y las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35:13-16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Ellos obedecieron a su padre, pero Judá no obedeció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contraste estableció Dios entre los recabitas y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35:13-16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prometió Dios a la familia de Jonadab?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Conservaría la vida y la ciudad no sería quemada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Librarlo porque confió en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Nunca le faltaría un descendiente que sirviera delante de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Ellos obedecieron a su padre, pero Judá no obedeció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35:18-19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Nunca le faltaría un descendiente que sirviera delante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prometió Dios a la familia de Jonadab?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35:18-19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 escribir Jeremías en el rollo?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se escondieran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Escribió otro con las mismas palabras y muchas añadidas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Ellos obedecieron a su padre, pero Judá no obedeció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Todas las palabras contra Israel, Judá y las naciones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Todas las palabras contra Israel, Judá y las naciones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escribir Jeremías en el rollo?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esperaba Dios al hacer leer las advertencias?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Judá se volviera y recibiera perdón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Entregarse a los oficiales de 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año once, cuarto mes y día nueve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temor a los ejércitos caldeo y sirio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Judá se volviera y recibiera perdón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esperaba Dios al hacer leer las advertencias?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familia llevó Jeremías a una cámara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recabitas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algunos pobres sin posesiones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Sedequías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Micaías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no fue Jeremías mismo a leer el rollo?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temor a los ejércitos caldeo y sirio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estaba impedido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Jarras y copas de vino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 patio de la cárcel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estaba impedido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no fue Jeremías mismo a leer el rollo?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ocasión debía leer Baruc el rollo?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se escondieran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pieza de pan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un día de ayuno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Trapos y ropas viejas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un día de ayuno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ocasión debía leer Baruc el rollo?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informó a los príncipes acerca de la lectura?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Sedequías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recabitas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algunos pobres sin posesiones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Micaías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36:11-13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Micaías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informó a los príncipes acerca de la lectura?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36:11-13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reaccionaron los príncipes al oír el rollo?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Tuvieron temor y decidieron informar al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edificar casas, sembrar ni plantar viñas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temor a los ejércitos caldeo y sirio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Entregarse a los oficiales de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Tuvieron temor y decidieron informar al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reaccionaron los príncipes al oír el rollo?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aconsejaron a Jeremías y Baruc?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Todas las palabras contra Israel, Judá y las 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se escondieran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un día de ayuno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pieza de pan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se escondieran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aconsejaron a Jeremías y Baruc?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los recabitas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familia llevó Jeremías a una cámara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qué cortó el rey el rollo?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piedra con siete ojos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fuego, llama y estopa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un cuchillo de escriba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 madero y a un palo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un cuchillo de escriba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cortó el rey el rollo?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Joacim con las secciones del rollo?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pasarse a los caldeos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estaba impedido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Jarras y copas de vino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quemó en el brasero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Las quemó en el brasero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Joacim con las secciones del rollo?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escondió a Jeremías y Baruc?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Ebed-melec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Viñas y campos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36:26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escondió a Jeremías y Baruc?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36:26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Baruc después de quemarse el primer rollo?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Todas las palabras contra Israel, Judá y las 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Escribió otro con las mismas palabras y muchas añadidas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Ellos obedecieron a su padre, pero Judá no obedeció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Nunca le faltaría un descendiente que sirviera delante de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36:27-32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Escribió otro con las mismas palabras y muchas añadidas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Baruc después de quemarse el primer rollo?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36:27-32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reinaba en lugar de Conías cuando comenzó Jeremías 37?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Micaías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recabitas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Sedequías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algunos pobres sin posesiones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Sedequías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reinaba en lugar de Conías cuando comenzó Jeremías 37?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puso Jeremías delante de los recabitas?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 patio de la cárcel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Jarras y copas de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estaba impedido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Jonadab hijo de Recab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ejército hizo retirarse temporalmente a los caldeos?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Jonadab hijo de Recab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Trapos y ropas viejas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estaba impedido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ejército de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ejército de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ejército hizo retirarse temporalmente a los caldeos?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dijo Jeremías que harían finalmente los caldeos?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Volverían y quemarían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muerte de sus hijos y nobles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casa de Jonatán el escriba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volver a la casa de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37:7-10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Volverían y quemarían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Jeremías que harían finalmente los caldeos?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37:7-10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acusaron falsamente a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las llanuras de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pasarse a los caldeos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quemó en el brasero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había palabra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37:13-14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pasarse a los caldeos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acusaron falsamente a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37:13-14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casa de quién fue encarcelado?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Volverían y quemarían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muerte de sus hijos y nobles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casa de Jonatán el escriba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Librarlo porque confió en 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la casa de Jonatán el escriba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casa de quién fue encarcelado?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preguntó Sedequías en secreto a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las llanuras de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pasarse a los caldeos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quemó en el brasero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había palabra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 había palabra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preguntó Sedequías en secreto a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Jarras y copas de vino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puso Jeremías delante de los recabitas?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pidió Jeremías para no morir?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volver a la casa de Jonatán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muerte de sus hijos y nobles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Volverían y quemarían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casa de Jonatán el escriba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 volver a la casa de Jonatán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Jeremías para no morir?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alimento recibió diariamente en el patio de la cárcel?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un día de ayuno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pieza de pan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se escondieran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Viñas y campos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37:21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pieza de pan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alimento recibió diariamente en el patio de la cárcel?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37:21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echaron a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un trono alto y sublime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cisterna de Malquías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valle del hijo de Hinom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la cisterna de Malquías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echaron a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había en el fondo de la cisterna?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Ebed-melec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Viñas y campos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en el fondo de la cisterna?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intercedió para rescatar a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Ebed-melec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Viñas y campos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38:7-9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Ebed-melec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intercedió para rescatar a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38:7-9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les había ordenado no beber vino?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Trapos y ropas viejas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ejército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Jonadab hijo de Recab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Jarras y copas de vino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pusieron bajo los brazos de Jeremías para subirlo?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ejército de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Trapos y ropas viejas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Jonadab hijo de Recab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estaba impedido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38:11-13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Trapos y ropas viejas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pusieron bajo los brazos de Jeremías para subirlo?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38:11-13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 hacer Sedequías para salvar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Judá se volviera y recibiera perdón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temor a los ejércitos caldeo y sirio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Entregarse a los oficiales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año once, cuarto mes y día nueve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38:17-18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Entregarse a los oficiales de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hacer Sedequías para salvar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38:17-18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aseguró Jeremías si el rey obedecía?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Nunca le faltaría un descendiente que sirviera delante de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Librarlo porque confió en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Tuvieron temor y decidieron informar al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Conservaría la vida y la ciudad no sería quemada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Conservaría la vida y la ciudad no sería quemada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aseguró Jeremías si el rey obedecía?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¿Cuándo fue abierta una brecha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año once, cuarto mes y día nueve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Judá se volviera y recibiera perdón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Entregarse a los oficiales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temor a los ejércitos caldeo y sirio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año once, cuarto mes y día nueve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fue abierta una brecha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alcanzaron los caldeos a Sedequías?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había palabra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las llanuras de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pasarse a los caldeos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Las quemó en el brasero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las llanuras de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alcanzaron los caldeos a Sedequías?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Jonadab hijo de Recab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les había ordenado no beber vino?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vio Sedequías antes de quedar ciego?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Volverían y quemarían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volver a la casa de 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muerte de sus hijos y nobles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casa de Jonatán el escriba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39:6-7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muerte de sus hijos y nobles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vio Sedequías antes de quedar ciego?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39:6-7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dónde llevaron encadenado a Sedequías?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cisterna de Malquías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Tel-abib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dónde llevaron encadenado a Sedequías?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quiénes dejó Nabuzaradán en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algunos pobres sin posesiones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recabitas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Sedequías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Micaías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algunos pobres sin posesiones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dejó Nabuzaradán en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recibieron los pobres que quedaron?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pieza de pan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Viñas y campos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un día de ayuno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Ebed-melec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Viñas y campos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recibieron los pobres que quedaron?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dónde sacaron a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Jarras y copas de vino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estaba impedido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Del patio de la cárcel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Jonadab hijo de Recab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Del patio de la cárcel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dónde sacaron a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otras instrucciones guardaban los recabitas?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Tuvieron temor y decidieron informar al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temor a los ejércitos caldeo y sirio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Entregarse a los oficiales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edificar casas, sembrar ni plantar viñas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prometió Dios a Ebed-melec?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Conservaría la vida y la ciudad no sería quemada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Nunca le faltaría un descendiente que sirviera delante de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casa de Jonatán el escriba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Librarlo porque confió en 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39:15-18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Librarlo porque confió en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prometió Dios a Ebed-melec?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39:15-18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Jeremías 35-39: Los recabitas, el rollo y la caída de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 edificar casas, sembrar ni plantar viñas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otras instrucciones guardaban los recabitas?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35:7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Jeremías 35-39: Los recabitas, el rollo y la caída de Jerusalén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