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Jeremías 33: Clama a mí y te responderé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(Jeremías 33:20): «Así dijo el SEÑOR: Si _____ invalidar mi pacto con el día y mi pacto con la noche, de ma…»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pudiereis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juntará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levantes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embajadores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33:20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pudiereis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(Jeremías 33:20): «Así dijo el SEÑOR: Si _____ invalidar mi pacto con el día y mi pacto con la noche, de ma…»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33:20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Jeremías 33:4, ¿qué nombre falta? «Porque así dijo el SEÑOR, Dios de _____, acerca de las casas de esta ciudad, y de las ca…»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Safán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Josías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33:4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Jeremías 33:4, ¿qué nombre falta? «Porque así dijo el SEÑOR, Dios de _____, acerca de las casas de esta ciudad, y de las ca…»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33:4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Jeremías 33:10? «…hombres y sin animales, en las ciudades de _____ y en las calles de Jerusalén, que está…»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Safán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Joaquín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33:10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Jeremías 33:10? «…hombres y sin animales, en las ciudades de _____ y en las calles de Jerusalén, que está…»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33:10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(Jeremías 33:17): «Porque así dijo el SEÑOR: No faltará a _____ varón que se siente sobre el trono de la Ca…»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Tofet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Acbor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33:17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(Jeremías 33:17): «Porque así dijo el SEÑOR: No faltará a _____ varón que se siente sobre el trono de la Ca…»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33:17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Según Jeremías 33:23, ¿qué nombre falta? «Y vino Palabra del SEÑOR a _____,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Jeremías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Ahicam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Sofonías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Josías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33:23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Jeremías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Jeremías 33:23, ¿qué nombre falta? «Y vino Palabra del SEÑOR a _____,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33:23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Jeremías 33:1? «Y vino palabra del SEÑOR a _____ la segunda vez, estando él aún preso en el patio de 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Jeremías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Nabucodonosor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33:1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Jeremías 33:3? «Clama a mí, y te _____, y te enseñaré cosas grandes y dificultosas que tú no sabes.»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esposo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responderé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hallaron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lágrimas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33:3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responderé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Jeremías 33:3? «Clama a mí, y te _____, y te enseñaré cosas grandes y dificultosas que tú no sabes.»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33:3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(Jeremías 33:6): «He aquí que yo le hago subir _____ y medicina; y los curaré, y les revelaré abundancia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adorar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majada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sanidad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guarda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33:6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sanidad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(Jeremías 33:6): «He aquí que yo le hago subir _____ y medicina; y los curaré, y les revelaré abundancia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33:6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Jeremías 33:9, ¿qué palabra falta? «Y me será a mí por _____ de gozo, de alabanza y de gloria, entre todos los gentiles de 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hurtando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estrellas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afrenta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33:9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Jeremías 33:9, ¿qué palabra falta? «Y me será a mí por _____ de gozo, de alabanza y de gloria, entre todos los gentiles de 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33:9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Jeremías 33:12? «Así dijo el SEÑOR de los _____: En este lugar desierto, sin hombre y sin animal, y en to…»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ejércitos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postrero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reposo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provocarme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33:12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ejércitos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Jeremías 33:12? «Así dijo el SEÑOR de los _____: En este lugar desierto, sin hombre y sin animal, y en to…»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33:12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(Jeremías 33:15): «…llos días y en aquel tiempo haré producir a _____ un Renuevo de justicia, y hará juicio…»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Jeconías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Ramá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33:15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(Jeremías 33:15): «…llos días y en aquel tiempo haré producir a _____ un Renuevo de justicia, y hará juicio…»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33:15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Jeremías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Jeremías 33:1? «Y vino palabra del SEÑOR a _____ la segunda vez, estando él aún preso en el patio de 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33:1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Jeremías 33:18, ¿qué palabra falta? «y de los _____ y levitas no faltará varón de mi presencia que ofrezca holocausto, y enci…»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reposo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Reprime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33:18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Jeremías 33:18, ¿qué palabra falta? «y de los _____ y levitas no faltará varón de mi presencia que ofrezca holocausto, y enci…»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33:18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Jeremías 33:21? «…rá también invalidar mi Pacto con mi siervo _____, para que deje de tener hijo que reine…»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Jacob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Matanza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33:21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Jeremías 33:21? «…rá también invalidar mi Pacto con mi siervo _____, para que deje de tener hijo que reine…»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33:21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la cantidad correcta (Jeremías 33:24): «…de ver lo que habla este pueblo, diciendo: _____ familias que el SEÑOR escogiera ha des…»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dieciocho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setenta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33:24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la cantidad correcta (Jeremías 33:24): «…de ver lo que habla este pueblo, diciendo: _____ familias que el SEÑOR escogiera ha des…»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33:24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Jeremías 33:2, ¿qué palabra falta? «Así dijo el SEÑOR que la hace, el SEÑOR que la forma para _____; el SEÑOR es su nombre:»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jurando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afirmarla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echaré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rostros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33:2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afirmarla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Jeremías 33:2, ¿qué palabra falta? «Así dijo el SEÑOR que la hace, el SEÑOR que la forma para _____; el SEÑOR es su nombre:»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33:2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Jeremías 33:5? «(porque vinieron para _____ con los caldeos, para llenarlas de cuerpos de hombres muerto…»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secreto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cautividad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pelear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limpiaré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33:5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pelear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Jeremías 33:5? «(porque vinieron para _____ con los caldeos, para llenarlas de cuerpos de hombres muerto…»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33:5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(Jeremías 33:13): «…dades que están al Mediodía, y en tierra de _____, y alrededor de Jerusalén y en las ciu…»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Evil-merodac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Nabuzaradán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Libna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33:13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(Jeremías 33:8): «Y los _____ de toda su maldad con que pecaron contra mí; y perdonaré todos sus pecados 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confusión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ancianos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inocente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limpiaré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33:8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limpiaré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(Jeremías 33:8): «Y los _____ de toda su maldad con que pecaron contra mí; y perdonaré todos sus pecados 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33:8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Jeremías 33:11, ¿qué palabra falta? «voz de gozo y voz de _____, voz de desposado y voz de desposada, voz de los que digan: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alegría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siervo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andarás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abominaciones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33:11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alegría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Jeremías 33:11, ¿qué palabra falta? «voz de gozo y voz de _____, voz de desposado y voz de desposada, voz de los que digan: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33:11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Jeremías 33:14? «…ue yo confirmaré la Palabra buena que he hablado a la Casa de _____ y a la Casa de Judá.»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Evil-merodac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Hamat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Moloc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33:14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Jeremías 33:14? «…ue yo confirmaré la Palabra buena que he hablado a la Casa de _____ y a la Casa de Judá.»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33:14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Jeremías 33: Clama a mí y te responderé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(Jeremías 33:13): «…dades que están al Mediodía, y en tierra de _____, y alrededor de Jerusalén y en las ciu…»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33:13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Jeremías 33:26, ¿qué nombre falta? «también desecharé la simiente de _____, y de David mi siervo, para no tomar de su simien…»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Nerías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Gabaón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33:26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Jacob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Jeremías 33:26, ¿qué nombre falta? «también desecharé la simiente de _____, y de David mi siervo, para no tomar de su simien…»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33:26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Jeremías 33:7? «Y haré volver la cautividad de _____, y la cautividad de Israel, y los edificaré como al…»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Josías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Ahicam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Maasías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33:7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Jeremías 33:7? «Y haré volver la cautividad de _____, y la cautividad de Israel, y los edificaré como al…»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33:7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Jeremías 33: Clama a mí y te responderé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