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32: Jeremías compra un campo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(Jeremías 32:33): «Y me _____ la cerviz, y no el rostro; y cuando los enseñaba, madrugando y enseñando,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saldrás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32:33): «Y me _____ la cerviz, y no el rostro; y cuando los enseñaba, madrugando y enseñando,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Jeremías 32:6, ¿qué nombre falta? «Y dijo _____: Palabra del SEÑOR vino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Ben-Hinom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Jeremías 32:6, ¿qué nombre falta? «Y dijo _____: Palabra del SEÑOR vino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Jeremías 32:17? «¡Oh Señor DIOS! He aquí que tú _____ el cielo y la tierra con tu gran poder, y con tu 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verdadera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escarnio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hiciste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Jeremías 32:17? «¡Oh Señor DIOS! He aquí que tú _____ el cielo y la tierra con tu gran poder, y con tu 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(Jeremías 32:27): «…uí que yo soy el SEÑOR, Dios de toda carne; ¿por _____ se me encubrirá a mí alguna cosa?»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cautividad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castigado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invalidar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32:27): «…uí que yo soy el SEÑOR, Dios de toda carne; ¿por _____ se me encubrirá a mí alguna cosa?»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32:39, ¿qué palabra falta? «Y les daré un _____, y un camino, para que me teman perpetuamente, para que tengan bien…»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entristecida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32:39, ¿qué palabra falta? «Y les daré un _____, y un camino, para que me teman perpetuamente, para que tengan bien…»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Jeremías 32:1? «Palabra que vino a _____, del SEÑOR el año décimo de Sedequías rey de Judá, que fue el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Salum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Jeremías 32:4? «Y _____ rey de Judá no escapará de la mano de los caldeos, sino que de cierto será entre…»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Nehelam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Ribla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Jeremías 32:4? «Y _____ rey de Judá no escapará de la mano de los caldeos, sino que de cierto será entre…»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(Jeremías 32:9): «Y compré la heredad de _____, hijo de mi tío, la cual estaba en Anatot, y le pesé el din…»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Gareb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Hanameel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Hanameel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32:9): «Y compré la heredad de _____, hijo de mi tío, la cual estaba en Anatot, y le pesé el din…»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32:14, ¿qué nombre falta? «Así dijo el SEÑOR de los ejércitos, Dios de _____: Toma estas cartas, esta carta de vent…»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Moloc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32:14, ¿qué nombre falta? «Así dijo el SEÑOR de los ejércitos, Dios de _____: Toma estas cartas, esta carta de vent…»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Jeremías 32:19? «…e los hijos de los hombres, para dar a cada _____ según sus caminos, y según el fruto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Jeremías 32:19? «…e los hijos de los hombres, para dar a cada _____ según sus caminos, y según el fruto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(Jeremías 32:25): «Y tú Señor DIOS me _____ a mí: Cómprate la heredad por dinero, y pon testigos; y la ciud…»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exactitud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dijiste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32:25): «Y tú Señor DIOS me _____ a mí: Cómprate la heredad por dinero, y pon testigos; y la ciud…»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Jeremías 32:1? «Palabra que vino a _____, del SEÑOR el año décimo de Sedequías rey de Judá, que fue el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32:30, ¿qué nombre falta? «Porque los hijos de _____ y los hijos de Judá no han hecho sino lo malo delante de mis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32:30, ¿qué nombre falta? «Porque los hijos de _____ y los hijos de Judá no han hecho sino lo malo delante de mis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Jeremías 32:35? «Y edificaron altares a _____, los cuales están en el valle de Ben-Hinom, para hacer pasa…»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Jeconías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Jeremías 32:35? «Y edificaron altares a _____, los cuales están en el valle de Ben-Hinom, para hacer pasa…»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(Jeremías 32:41): «Y me _____ con ellos haciéndoles bien, y los plantaré en esta tierra con verdad, de todo…»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alegraré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llanuras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acordado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alegraré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32:41): «Y me _____ con ellos haciéndoles bien, y los plantaré en esta tierra con verdad, de todo…»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32:2, ¿qué nombre falta? «Y entonces el ejército del rey de _____ tenía cercada a Jerusalén; y el profeta Jeremías…»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Moreset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32:2, ¿qué nombre falta? «Y entonces el ejército del rey de _____ tenía cercada a Jerusalén; y el profeta Jeremías…»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Jeremías 32:5? «y hará llevar a _____ a Babilonia, y allá estará hasta que yo le visite; dijo 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Colaías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Hamutal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Jeremías 32:5? «y hará llevar a _____ a Babilonia, y allá estará hasta que yo le visite; dijo 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(Jeremías 32:22): «y les diste esta tierra, de la cual _____ a sus padres que se la darías, tierra que mana…»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juraste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Escuchad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pusieron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(Jeremías 32:8): «Y vino a mí _____, hijo de mi tío, conforme a la palabra del SEÑOR, al patio de la guard…»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Hanameel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Hanameel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32:8): «Y vino a mí _____, hijo de mi tío, conforme a la palabra del SEÑOR, al patio de la guard…»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32:10, ¿qué palabra falta? «Y _____ la carta, y la sellé, e hice atestiguar a testigos, y pesé el dinero con balanza…»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escribí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Levantaos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tornaré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escribí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32:10, ¿qué palabra falta? «Y _____ la carta, y la sellé, e hice atestiguar a testigos, y pesé el dinero con balanza…»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Jeremías 32:13? «Y di orden a _____ delante de ellos,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Baruc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Baruc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32:13? «Y di orden a _____ delante de ellos,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(Jeremías 32:15): «…así dijo el SEÑOR de los ejércitos, Dios de _____: Aún se comprarán y venderán casas,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32:15): «…así dijo el SEÑOR de los ejércitos, Dios de _____: Aún se comprarán y venderán casas,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32:18, ¿qué número o cantidad falta? «que haces misericordia en _____, y vuelves la maldad de los padres en el seno de sus hij…»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millares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32:18, ¿qué número o cantidad falta? «que haces misericordia en _____, y vuelves la maldad de los padres en el seno de sus hij…»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juraste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32:22): «y les diste esta tierra, de la cual _____ a sus padres que se la darías, tierra que mana…»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32: Jeremías compra un campo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Jeremías 32:44, ¿qué nombre falta? «…sellarán, y pondrán testigos, en tierra de _____ y en los contornos de Jerusalén, y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32:44, ¿qué nombre falta? «…sellarán, y pondrán testigos, en tierra de _____ y en los contornos de Jerusalén, y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Jeremías 32:11? «Tomé luego la carta de venta, _____ según el derecho y costumbre, y el traslado abierto.»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holocaustos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juventud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sellada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Jeremías 32:11? «Tomé luego la carta de venta, _____ según el derecho y costumbre, y el traslado abierto.»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32: Jeremías compra un campo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