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31: 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(Jeremías 31:30): «Sino que cada cual _____ por su maldad; los dientes de todo hombre que comiere las uvas…»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pecaron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Cómprate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31:30): «Sino que cada cual _____ por su maldad; los dientes de todo hombre que comiere las uvas…»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31:6, ¿qué nombre falta? «…en que clamarán los guardas en el monte de _____: Levantaos, y subamos en Sion, al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31:6, ¿qué nombre falta? «…en que clamarán los guardas en el monte de _____: Levantaos, y subamos en Sion, al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31:16? «Así dijo el SEÑOR: _____ tu voz del llanto, y tus ojos de las lágrimas; porque salario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Reprime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Reprime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31:16? «Así dijo el SEÑOR: _____ tu voz del llanto, y tus ojos de las lágrimas; porque salario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(Jeremías 31:25): «Porque _____ el alma cansada, y llené toda alma entristecida.»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meterlos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abominación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embriagué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embriagué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(Jeremías 31:25): «Porque _____ el alma cansada, y llené toda alma entristecida.»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31:35, ¿qué palabra falta? «…luz del día, las leyes de la luna y de las _____ para luz de la noche; que parte el 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columna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incurrido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31:35, ¿qué palabra falta? «…luz del día, las leyes de la luna y de las _____ para luz de la noche; que parte el 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Jeremías 31:1? «…SEÑOR, yo seré por Dios a todos los linajes de _____, y ellos me serán a mí por pueblo.»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Jeremías 31:3? «El SEÑOR se _____ a mí hace ya mucho tiempo, diciendo : Con amor eterno te he amado;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adúlteros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manifestó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echarlos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manifestó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Jeremías 31:3? «El SEÑOR se _____ a mí hace ya mucho tiempo, diciendo : Con amor eterno te he amado;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(Jeremías 31:8): «He aquí yo los torno de tierra del _____, y los junto de los fines de la tierra, habrá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sacarlos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escogiera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aquilón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31:8): «He aquí yo los torno de tierra del _____, y los junto de los fines de la tierra, habrá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31:13, ¿qué palabra falta? «Entonces la _____ se alegrará en la danza, los jóvenes y los viejos juntamente; y su llo…»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hablarás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gracia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virgen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virgen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31:13, ¿qué palabra falta? «Entonces la _____ se alegrará en la danza, los jóvenes y los viejos juntamente; y su llo…»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Jeremías 31:18? «Escuchando, oí a _____ que se lamentaba: Me azotaste, y fui castigado como novillo indóm…»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Quiriat-jearim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Hamutal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31:18? «Escuchando, oí a _____ que se lamentaba: Me azotaste, y fui castigado como novillo indóm…»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(Jeremías 31:23): «Así dijo el SEÑOR de los ejércitos, Dios de _____: Aun dirán esta palabra en la tierra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Joaquín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Salum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31:23): «Así dijo el SEÑOR de los ejércitos, Dios de _____: Aun dirán esta palabra en la tierra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31:1? «…SEÑOR, yo seré por Dios a todos los linajes de _____, y ellos me serán a mí por pueblo.»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31:28, ¿qué palabra falta? «Y será que, como tuve _____ de ellos para arrancar y derribar, y trastornar y perder,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quebrantaré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cuidado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cuidado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31:28, ¿qué palabra falta? «Y será que, como tuve _____ de ellos para arrancar y derribar, y trastornar y perder,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Jeremías 31:33? «…as éste es el Pacto que haré con la Casa de _____ después de aquellos días, dijo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Gomorra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31:33? «…as éste es el Pacto que haré con la Casa de _____ después de aquellos días, dijo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(Jeremías 31:38): «…y la ciudad será edificada al SEÑOR, desde la torre de _____ hasta la puerta del rincón.»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Hananeel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Hananeel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31:38): «…y la ciudad será edificada al SEÑOR, desde la torre de _____ hasta la puerta del rincón.»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31:2, ¿qué nombre falta? «…to el pueblo, los que escaparon del cuchillo, yendo yo para hacer hallar reposo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Hanameel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Colaías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31:2, ¿qué nombre falta? «…to el pueblo, los que escaparon del cuchillo, yendo yo para hacer hallar reposo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Jeremías 31:5? «Aún plantarás viñas en los montes de _____; plantarán los plantadores, y harán común uso…»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Libna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31:5? «Aún plantarás viñas en los montes de _____; plantarán los plantadores, y harán común uso…»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(Jeremías 31:21): «…el camino por donde viniste, vuélvete, virgen de _____, vuélvete a éstas tus ciudades.»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(Jeremías 31:7): «Porque así dijo el SEÑOR: Regocijaos en _____ con alegría, y dad voces de júbilo a la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Hananeel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31:7): «Porque así dijo el SEÑOR: Regocijaos en _____ con alegría, y dad voces de júbilo a la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31:10, ¿qué nombre falta? «…que están lejos, y decid: El que esparció a _____ lo juntará y lo guardará, como pastor…»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Evil-merodac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31:10, ¿qué nombre falta? «…que están lejos, y decid: El que esparció a _____ lo juntará y lo guardará, como pastor…»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Jeremías 31:12? «Y vendrán, y harán alabanzas en lo alto de _____, y correrán al bien del SEÑOR, al pan…»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31:12? «Y vendrán, y harán alabanzas en lo alto de _____, y correrán al bien del SEÑOR, al pan…»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(Jeremías 31:14): «Y el alma del _____ embriagaré de grosura, y será mi pueblo saciado de mi bien, dijo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tiemblan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enojarme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cautivo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(Jeremías 31:14): «Y el alma del _____ embriagaré de grosura, y será mi pueblo saciado de mi bien, dijo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31:17, ¿qué palabra falta? «_____ también hay para tu fin, dice el SEÑOR, y los hijos volverán a su término.»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oscuridad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inocente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Jeremías 31:17, ¿qué palabra falta? «_____ también hay para tu fin, dice el SEÑOR, y los hijos volverán a su término.»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(Jeremías 31:21): «…el camino por donde viniste, vuélvete, virgen de _____, vuélvete a éstas tus ciudades.»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31: 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Jeremías 31:40, ¿qué nombre falta? «…za, y todas las llanuras hasta el arroyo de _____, hasta la esquina de la puerta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Ben-Hinom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Cedrón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Jeremías 31:40, ¿qué nombre falta? «…za, y todas las llanuras hasta el arroyo de _____, hasta la esquina de la puerta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nombre completa Jeremías 31:11? «Porque el SEÑOR redimió a _____, lo redimió de mano del más fuerte que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Jeremías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Jeremías 31:11? «Porque el SEÑOR redimió a _____, lo redimió de mano del más fuerte que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Jeremías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31: El nuevo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