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Jeremías 29: Carta a los exiliados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Completa con el nombre correcto (Jeremías 29:24): «Y a _____ de Nehelam hablarás,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Semaías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29:24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Semaías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con el nombre correcto (Jeremías 29:24): «Y a _____ de Nehelam hablarás,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29:24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Según Jeremías 29:5, ¿qué palabra falta? «_____ casas, y morad; y plantad huertos, y comed del fruto de ellos;»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quebró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Edificad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ofrezca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acordaré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Edificad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Según Jeremías 29:5, ¿qué palabra falta? «_____ casas, y morad; y plantad huertos, y comed del fruto de ellos;»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palabra completa Jeremías 29:13? «y me _____ y me hallaréis, porque me buscaréis de todo vuestro corazón.»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peregrino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dijereis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buscaréis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ponlos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buscaréis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Jeremías 29:13? «y me _____ y me hallaréis, porque me buscaréis de todo vuestro corazón.»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con el nombre correcto (Jeremías 29:20): «…pues, palabra del SEÑOR, vosotros todos los trasportados que eché de _____ a Babilonia.»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Acab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Hilcías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Safán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29:20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con el nombre correcto (Jeremías 29:20): «…pues, palabra del SEÑOR, vosotros todos los trasportados que eché de _____ a Babilonia.»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29:20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Jeremías 29:28, ¿qué nombre falta? «Porque por eso nos envió a decir en _____: Largo es el cautiverio ; edificad casas, y mo…»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Nabuzaradán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Ahicam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Samaria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29:28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29:28, ¿qué nombre falta? «Porque por eso nos envió a decir en _____: Largo es el cautiverio ; edificad casas, y mo…»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29:28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Jeremías 29:1? «Y éstas son las palabras de la carta que _____ profeta envió de Jerusalén a los ancianos…»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Joacim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Josías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Jeremías 29:3? «por mano de _____ hijo de Safán, y de Gemarías hijo de Hilcías, (los cuales envió Sedequ…»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Isaac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Elasa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Moreset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Elasa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Jeremías 29:3? «por mano de _____ hijo de Safán, y de Gemarías hijo de Hilcías, (los cuales envió Sedequ…»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(Jeremías 29:7): «Y _____ la paz de la ciudad a la cual os hice traspasar, y rogad por ella al SEÑOR; porq…»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segunda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cumplido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procurad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hagáis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procurad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(Jeremías 29:7): «Y _____ la paz de la ciudad a la cual os hice traspasar, y rogad por ella al SEÑOR; porq…»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Jeremías 29:11, ¿qué palabra falta? «Porque yo sé los _____ que tengo acerca de vosotros, dijo el SEÑOR, pensamientos de paz…»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pensamiento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atento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peregrino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pensamientos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pensamientos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29:11, ¿qué palabra falta? «Porque yo sé los _____ que tengo acerca de vosotros, dijo el SEÑOR, pensamientos de paz…»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nombre completa Jeremías 29:15? «Mas dijisteis: El SEÑOR nos despertó profetas en _____.»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Babilonia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Goa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Colaías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Jeremías 29:15? «Mas dijisteis: El SEÑOR nos despertó profetas en _____.»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(Jeremías 29:18): «Y los _____ con espada, con hambre y con pestilencia; y los daré por escarnio a todos lo…»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saldrá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perseguiré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edificar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Establécete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perseguiré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(Jeremías 29:18): «Y los _____ con espada, con hambre y con pestilencia; y los daré por escarnio a todos lo…»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Jeremías 29:1? «Y éstas son las palabras de la carta que _____ profeta envió de Jerusalén a los ancianos…»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Jeremías 29:22, ¿qué nombre falta? «y todos los transportados de _____ que están en Babilonia, tomarán de ellos maldición,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Moab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Judá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Gemarías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29:22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Judá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29:22, ¿qué nombre falta? «y todos los transportados de _____ que están en Babilonia, tomarán de ellos maldición,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29:22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Jeremías 29:26? «El SEÑOR te puso por sacerdote en lugar de _____ sacerdote, para que presidáis en la Cas…»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Joaquín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Jeconías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Jacob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Joiada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29:26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Joiada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Jeremías 29:26? «El SEÑOR te puso por sacerdote en lugar de _____ sacerdote, para que presidáis en la Cas…»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29:26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Completa con el nombre correcto (Jeremías 29:30): «Y fue palabra del SEÑOR a _____, diciendo:»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Jeremías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Joacim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Colaías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29:30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Jeremías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Completa con el nombre correcto (Jeremías 29:30): «Y fue palabra del SEÑOR a _____, diciendo:»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29:30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Jeremías 29:2, ¿qué nombre falta? «(después que salió el rey _____ y la reina, y los de palacio, y los príncipes de Judá y…»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Ribla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Jeconías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Ahicam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Jeconías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29:2, ¿qué nombre falta? «(después que salió el rey _____ y la reina, y los de palacio, y los príncipes de Judá y…»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Jeremías 29:4? «Así dijo el SEÑOR de los ejércitos, Dios de _____, a todos los de la cautividad que hice…»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Quiriat-jearim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Nabucodonosor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Gabaón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Jeremías 29:4? «Así dijo el SEÑOR de los ejércitos, Dios de _____, a todos los de la cautividad que hice…»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(Jeremías 29:17): «así dijo el SEÑOR de los _____: He aquí envío yo contra ellos cuchillo, hambre, y pestil…»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quemar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ejércitos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sentado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hablaste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Completa correctamente (Jeremías 29:6): «_____, y engendrad hijos e hijas; dad mujeres a vuestros hijos, y dad maridos a vuestras…»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medicina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poseerán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estando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casaos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casaos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(Jeremías 29:6): «_____, y engendrad hijos e hijas; dad mujeres a vuestros hijos, y dad maridos a vuestras…»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Jeremías 29:8, ¿qué nombre falta? «…así dijo el SEÑOR de los ejércitos, Dios de _____: No os engañen vuestros profetas que 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Israel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Tofet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Nerías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Salomón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29:8, ¿qué nombre falta? «…así dijo el SEÑOR de los ejércitos, Dios de _____: No os engañen vuestros profetas que 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¿Qué nombre completa Jeremías 29:10? «Porque así dijo el SEÑOR: Cuando en _____ se cumplieren los setenta años, yo os visitaré…»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Nehelam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Babilonia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Cedrón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Azur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nombre completa Jeremías 29:10? «Porque así dijo el SEÑOR: Cuando en _____ se cumplieren los setenta años, yo os visitaré…»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13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5B63F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5B63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3203D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0F766E"/>
          </a:solidFill>
          <a:ln>
            <a:solidFill>
              <a:srgbClr val="0F766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5B63F"/>
          </a:solidFill>
          <a:ln>
            <a:solidFill>
              <a:srgbClr val="F5B63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5B63F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Jeremías 29: Carta a los exiliados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CE6F4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ejércitos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Completa correctamente (Jeremías 29:17): «así dijo el SEÑOR de los _____: He aquí envío yo contra ellos cuchillo, hambre, y pestil…»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4213F"/>
                </a:solidFill>
                <a:latin typeface="Arial"/>
              </a:rPr>
              <a:t>Según Jeremías 29:32, ¿qué nombre falta? «…dijo el SEÑOR: He aquí que yo visito sobre _____ de Nehelam, y sobre su generación; no…»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Gemarías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Nerías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Semaías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Ramá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29:32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Semaías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CE6F4"/>
                </a:solidFill>
                <a:latin typeface="Arial"/>
              </a:rPr>
              <a:t>Según Jeremías 29:32, ¿qué nombre falta? «…dijo el SEÑOR: He aquí que yo visito sobre _____ de Nehelam, y sobre su generación; no…»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29:32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0F766E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13F"/>
                </a:solidFill>
                <a:latin typeface="Arial"/>
              </a:rPr>
              <a:t>¿Qué palabra completa Jeremías 29:9? «Porque _____ os profetizan ellos en mi nombre; no los envié, dijo el SEÑOR.»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rebeló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enseñando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entregada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CE6F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0F766E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13F"/>
                </a:solidFill>
                <a:latin typeface="Arial"/>
              </a:rPr>
              <a:t>falsamente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B82"/>
                </a:solidFill>
                <a:latin typeface="Arial"/>
              </a:rPr>
              <a:t>Jeremías 29:9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B82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0F766E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3203D"/>
          </a:solidFill>
          <a:ln>
            <a:solidFill>
              <a:srgbClr val="13203D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falsamente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CE6F4"/>
                </a:solidFill>
                <a:latin typeface="Arial"/>
              </a:rPr>
              <a:t>¿Qué palabra completa Jeremías 29:9? «Porque _____ os profetizan ellos en mi nombre; no los envié, dijo el SEÑOR.»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5B63F"/>
                </a:solidFill>
                <a:latin typeface="Arial"/>
              </a:rPr>
              <a:t>Jeremías 29:9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CE6F4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29: Carta a los exiliados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