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28: Jeremías y el falso profeta Hananías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28:13): «Ve, y habla a _____, diciendo: Así dijo el SEÑOR: Yugos de madera quebraste, mas en vez…»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28:13): «Ve, y habla a _____, diciendo: Así dijo el SEÑOR: Yugos de madera quebraste, mas en vez…»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28:3, ¿qué nombre falta? «…r todos los vasos de la Casa del SEÑOR, que _____, rey de Babilonia, llevó de este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28:3, ¿qué nombre falta? «…r todos los vasos de la Casa del SEÑOR, que _____, rey de Babilonia, llevó de este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28:7? «Con todo eso, oye ahora esta _____ que yo hablo en tus oídos y en los oídos de todo 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apiadado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28:7? «Con todo eso, oye ahora esta _____ que yo hablo en tus oídos y en los oídos de todo 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28:11): «Y habló _____ en presencia de todo el pueblo, diciendo: Así dijo el SEÑOR: De esta maner…»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Hanameel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28:11): «Y habló _____ en presencia de todo el pueblo, diciendo: Así dijo el SEÑOR: De esta maner…»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28:15, ¿qué nombre falta? «Entonces dijo _____ profeta a Hananías profeta: Ahora oye, Hananías; el SEÑOR no te envi…»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28:15, ¿qué nombre falta? «Entonces dijo _____ profeta a Hananías profeta: Ahora oye, Hananías; el SEÑOR no te envi…»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28:1? «…l mismo año, en el principio del reinado de _____ rey de Judá, en el año cuarto, en el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28:2? «…sí habló el SEÑOR de los ejércitos, Dios de _____, diciendo: Quebranté el yugo del rey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28:2? «…sí habló el SEÑOR de los ejércitos, Dios de _____, diciendo: Quebranté el yugo del rey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28:4): «y yo tornaré a este lugar a _____ hijo de Joacim, rey de Judá, y a todos los transportad…»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Nehelam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Jeconías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28:4): «y yo tornaré a este lugar a _____ hijo de Joacim, rey de Judá, y a todos los transportad…»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28:6, ¿qué nombre falta? «Dijo pues _____ profeta: Amén, así lo haga el SEÑOR. Confirme el SEÑOR tus palabras,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28:6, ¿qué nombre falta? «Dijo pues _____ profeta: Amén, así lo haga el SEÑOR. Confirme el SEÑOR tus palabras,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28:8? «Los _____ que fueron antes de mí y antes de ti en tiempos pasados, profetizaron sobre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28:8? «Los _____ que fueron antes de mí y antes de ti en tiempos pasados, profetizaron sobre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28:10): «Y _____ profeta quitó el yugo del cuello de Jeremías profeta, y lo quebró,»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28:10): «Y _____ profeta quitó el yugo del cuello de Jeremías profeta, y lo quebró,»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28:1? «…l mismo año, en el principio del reinado de _____ rey de Judá, en el año cuarto, en el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28:12, ¿qué nombre falta? «Y después que _____ profeta quebró el yugo del cuello de Jeremías profeta, vino palabra…»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28:12, ¿qué nombre falta? «Y después que _____ profeta quebró el yugo del cuello de Jeremías profeta, vino palabra…»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28:14? «…así dijo el SEÑOR de los ejércitos, Dios de _____: Yugo de hierro puse sobre el cuello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Moreset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28:14? «…así dijo el SEÑOR de los ejércitos, Dios de _____: Yugo de hierro puse sobre el cuello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28:16): «…de sobre la faz de la tierra; y en este año _____, porque hablaste rebelión contra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andarás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morirás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28:16): «…de sobre la faz de la tierra; y en este año _____, porque hablaste rebelión contra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28:1, ¿qué nombre falta? «…l principio del reinado de Sedequías rey de _____, en el año cuarto, en el quinto mes,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28:1, ¿qué nombre falta? «…l principio del reinado de Sedequías rey de _____, en el año cuarto, en el quinto mes,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28: Jeremías y el falso profeta Hananías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28:9): «El _____ que profetizó de paz, cuando sobreviniere la palabra del profeta, será conocido…»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artífices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28:9): «El _____ que profetizó de paz, cuando sobreviniere la palabra del profeta, será conocido…»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Jeremías 28:17, ¿qué nombre falta? «Y en el mismo año murió _____ en el mes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Jeremías 28:17, ¿qué nombre falta? «Y en el mismo año murió _____ en el mes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28:5? «Y dijo _____ profeta a Hananías profeta, delante de los sacerdotes y delante de todo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28:5? «Y dijo _____ profeta a Hananías profeta, delante de los sacerdotes y delante de todo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28: Jeremías y el falso profeta Hananías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