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27: El yugo de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(Jeremías 27:17): «No los oigáis; servid al rey de _____, y vivid: ¿por qué ha de ser desierta esta ciudad?»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27:17): «No los oigáis; servid al rey de _____, y vivid: ¿por qué ha de ser desierta esta ciudad?»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Jeremías 27:4, ¿qué nombre falta? «…ñores: Así dijo el SEÑOR de los ejércitos, Dios de _____: Así diréis a vuestros señores:»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Nabuzaradán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Evil-merodac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27:4, ¿qué nombre falta? «…ñores: Así dijo el SEÑOR de los ejércitos, Dios de _____: Así diréis a vuestros señores:»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Jeremías 27:9? «…reros, ni a vuestros encantadores, que os hablan diciendo: No serviréis al rey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Sofonías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Jeremías 27:9? «…reros, ni a vuestros encantadores, que os hablan diciendo: No serviréis al rey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(Jeremías 27:14): «…tas que os hablan, diciendo: No serviréis al rey de _____; porque os profetizan mentira.»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Baruc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Moloc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27:14): «…tas que os hablan, diciendo: No serviréis al rey de _____; porque os profetizan mentira.»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Jeremías 27:19, ¿qué palabra falta? «Porque así ha dicho el SEÑOR de los _____ de aquellas columnas, y del mar, y de las basa…»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Escuchando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portentos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27:19, ¿qué palabra falta? «Porque así ha dicho el SEÑOR de los _____ de aquellas columnas, y del mar, y de las basa…»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Jeremías 27:1? «En el principio del reinado de _____ hijo de Josías, rey de Judá, vino del SEÑOR esta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Ben-Hinom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Maasías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Jeremías 27:2? «El SEÑOR me dijo así: Hazte _____ y yugos, y ponlos sobre tu cuello;»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profetizaba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coyundas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aflicción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ajenos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coyundas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Jeremías 27:2? «El SEÑOR me dijo así: Hazte _____ y yugos, y ponlos sobre tu cuello;»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(Jeremías 27:5): «Yo hice la tierra, el hombre y las _____ que están sobre la faz de la tierra, con mi gra…»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potencia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bestias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profetizas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bestias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(Jeremías 27:5): «Yo hice la tierra, el hombre y las _____ que están sobre la faz de la tierra, con mi gra…»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Jeremías 27:8, ¿qué nombre falta? «…que la gente y el reino que no sirviere a _____ rey de Babilonia, y que no pusiere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Hamutal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Jeremías 27:8, ¿qué nombre falta? «…que la gente y el reino que no sirviere a _____ rey de Babilonia, y que no pusiere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Jeremías 27:10? «Porque ellos os _____ mentira, para haceros alejar de vuestra tierra, y para que yo os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profetizan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cometían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pusiere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profetizan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Jeremías 27:10? «Porque ellos os _____ mentira, para haceros alejar de vuestra tierra, y para que yo os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(Jeremías 27:13): «…tilencia, de la manera que ha dicho el SEÑOR a la gente que no sirviere al rey de _____?»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Baruc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27:13): «…tilencia, de la manera que ha dicho el SEÑOR a la gente que no sirviere al rey de _____?»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Jeremías 27:1? «En el principio del reinado de _____ hijo de Josías, rey de Judá, vino del SEÑOR esta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Jeremías 27:15, ¿qué palabra falta? «…que yo no los envié, dice el SEÑOR, y ellos _____ falsamente en mi nombre, para que yo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pondrán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profetizan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profetizan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27:15, ¿qué palabra falta? «…que yo no los envié, dice el SEÑOR, y ellos _____ falsamente en mi nombre, para que yo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Jeremías 27:18? «…en la Casa del SEÑOR y en la casa del rey de _____ y en Jerusalén, no vayan a Babilonia.»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Hananeel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Jeremías 27:18? «…en la Casa del SEÑOR y en la casa del rey de _____ y en Jerusalén, no vayan a Babilonia.»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(Jeremías 27:21): «…es, dijo el SEÑOR de los ejércitos, Dios de _____, acerca de los vasos que quedaron en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Ribla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Azur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27:21): «…es, dijo el SEÑOR de los ejércitos, Dios de _____, acerca de los vasos que quedaron en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Jeremías 27:3, ¿qué nombre falta? «y los enviarás al rey de _____, y al rey de Moab, y al rey de los hijos de Amón, y al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27:3, ¿qué nombre falta? «y los enviarás al rey de _____, y al rey de Moab, y al rey de los hijos de Amón, y al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Jeremías 27:7? «Y todos los _____ le servirán a él, y a su hijo, y al hijo de su hijo, hasta que venga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endulzan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lamenta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Jeremías 27:7? «Y todos los _____ le servirán a él, y a su hijo, y al hijo de su hijo, hasta que venga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(Jeremías 27:11): «…que sometiere su cuello al yugo del rey de _____, y le sirviere, la haré dejar en su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Nabuzaradán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(Jeremías 27:12): «Y hablé también a _____ rey de Judá conforme a todas estas palabras, diciendo: Someted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Sedequías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27:12): «Y hablé también a _____ rey de Judá conforme a todas estas palabras, diciendo: Someted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27: El yugo de Babilonia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(Jeremías 27:11): «…que sometiere su cuello al yugo del rey de _____, y le sirviere, la haré dejar en su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Jeremías 27:22, ¿qué nombre falta? «a _____ serán transportados, y allí estarán hasta el día en que yo los visitare, dijo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Jeremías 27:22, ¿qué nombre falta? «a _____ serán transportados, y allí estarán hasta el día en que yo los visitare, dijo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Jeremías 27:6? «…a yo he dado todas estas tierras en mano de _____ rey de Babilonia, mi siervo, y aun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Colaías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Jeremías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Jeremías 27:6? «…a yo he dado todas estas tierras en mano de _____ rey de Babilonia, mi siervo, y aun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Jeremías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27: El yugo de Babilonia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