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26: El profeta es llevado a juicio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(Jeremías 26:18): «Miqueas de _____ profetizó en tiempo de Ezequías rey de Judá, y habló a todo el pueblo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Moreset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Moreset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26:18): «Miqueas de _____ profetizó en tiempo de Ezequías rey de Judá, y habló a todo el pueblo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Jeremías 26:4, ¿qué palabra falta? «Les dirás: Así dijo el SEÑOR: Si no me _____ para andar en mi ley, la cual di delante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oyereis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traeré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oyereis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26:4, ¿qué palabra falta? «Les dirás: Así dijo el SEÑOR: Si no me _____ para andar en mi ley, la cual di delante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26:10? «Y los príncipes de _____ oyeron estas cosas, y subieron de casa del rey a la Casa del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26:10? «Y los príncipes de _____ oyeron estas cosas, y subieron de casa del rey a la Casa del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(Jeremías 26:15): «Mas sabed de _____ que, si me matareis, sangre inocente echaréis sobre vosotros, y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matarle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eterno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(Jeremías 26:15): «Mas sabed de _____ que, si me matareis, sangre inocente echaréis sobre vosotros, y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Jeremías 26:21, ¿qué nombre falta? «y oyó sus palabras el rey _____, y todos sus valientes, y todos sus príncipes, y el rey…»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26:21, ¿qué nombre falta? «y oyó sus palabras el rey _____, y todos sus valientes, y todos sus príncipes, y el rey…»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26:1? «En el principio del reinado de _____ hijo de Josías, rey de Judá, vino esta palabra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Ribla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Quiriat-jearim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26:2? «…del SEÑOR, y habla a todas las ciudades de _____, que vienen para adorar en la Casa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Nabuzaradán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Moreset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26:2? «…del SEÑOR, y habla a todas las ciudades de _____, que vienen para adorar en la Casa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(Jeremías 26:5): «para oír a las _____ de mis siervos los profetas que yo os envío, madrugando y enviando…»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endulzan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detengas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clamarán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(Jeremías 26:5): «para oír a las _____ de mis siervos los profetas que yo os envío, madrugando y enviando…»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Jeremías 26:8, ¿qué nombre falta? «Y fue que, acabando de hablar _____ todo lo que el SEÑOR le había mandado que hablase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Evil-merodac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26:8, ¿qué nombre falta? «Y fue que, acabando de hablar _____ todo lo que el SEÑOR le había mandado que hablase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Jeremías 26:11? «Entonces _____ los sacerdotes y los profetas a los príncipes y a todo el pueblo, diciend…»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pensamientos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digáis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hablaron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Jeremías 26:11? «Entonces _____ los sacerdotes y los profetas a los príncipes y a todo el pueblo, diciend…»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(Jeremías 26:14): «En lo que a mí toca, he aquí estoy en _____ manos; haced de mí como mejor y más recto 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ladrones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vuestras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echaron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vuestras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(Jeremías 26:14): «En lo que a mí toca, he aquí estoy en _____ manos; haced de mí como mejor y más recto 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26:1? «En el principio del reinado de _____ hijo de Josías, rey de Judá, vino esta palabra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Jeremías 26:17, ¿qué palabra falta? «Entonces se _____ algunos de los ancianos de la tierra, y hablaron a toda la congregació…»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cuello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viniste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levantaron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clamor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levantaron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26:17, ¿qué palabra falta? «Entonces se _____ algunos de los ancianos de la tierra, y hablaron a toda la congregació…»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26:20? «…hombre que profetizaba en nombre del SEÑOR, _____, hijo de Semaías de Quiriat-jearim,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26:20? «…hombre que profetizaba en nombre del SEÑOR, _____, hijo de Semaías de Quiriat-jearim,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(Jeremías 26:23): «los cuales sacaron a _____ de Egipto, y lo trajeron al rey Joacim, y lo hirió a cuchillo…»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Hanameel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26:23): «los cuales sacaron a _____ de Egipto, y lo trajeron al rey Joacim, y lo hirió a cuchillo…»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Jeremías 26:3, ¿qué número o cantidad falta? «Por ventura oirán, y se tornarán cada _____ de su mal camino; y me arrepentiré yo del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26:3, ¿qué número o cantidad falta? «Por ventura oirán, y se tornarán cada _____ de su mal camino; y me arrepentiré yo del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26:6? «yo pondré esta casa como _____, y daré esta ciudad en maldición a todos los gentiles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Sofonías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26:6? «yo pondré esta casa como _____, y daré esta ciudad en maldición a todos los gentiles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(Jeremías 26:13): «Y ahora, _____ vuestros caminos y vuestras obras, y oíd la voz del SEÑOR vuestro Dios,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profetizaba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mejorad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asoladas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(Jeremías 26:9): «…re del SEÑOR, diciendo: Esta Casa será como _____, y esta ciudad será asolada hasta no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Anatot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26:9): «…re del SEÑOR, diciendo: Esta Casa será como _____, y esta ciudad será asolada hasta no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26: El profeta es llevado a juicio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mejorad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(Jeremías 26:13): «Y ahora, _____ vuestros caminos y vuestras obras, y oíd la voz del SEÑOR vuestro Dios,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Jeremías 26:24, ¿qué nombre falta? «Pero la mano de _____ hijo de Safán era con Jeremías, para que no lo entregasen en las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Ben-Hinom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Ahicam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26:24, ¿qué nombre falta? «Pero la mano de _____ hijo de Safán era con Jeremías, para que no lo entregasen en las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26:7? «…s, los profetas, y todo el pueblo, oyeron a _____ hablar estas palabras en la Casa del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26:7? «…s, los profetas, y todo el pueblo, oyeron a _____ hablar estas palabras en la Casa del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26: El profeta es llevado a juicio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