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23: El Renuevo justo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la cantidad correcta (Jeremías 23:30): «…ontra los profetas, dice el SEÑOR, que hurtan mis palabras cada _____ de su más cercano.»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(Jeremías 23:30): «…ontra los profetas, dice el SEÑOR, que hurtan mis palabras cada _____ de su más cercano.»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23:6, ¿qué nombre falta? «En sus días será salvo _____, e Israel habitará confiado; y éste será su nombre que le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23:6, ¿qué nombre falta? «En sus días será salvo _____, e Israel habitará confiado; y éste será su nombre que le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Jeremías 23:16? «Así dijo el SEÑOR de los _____: No escuchéis las palabras de los profetas que os profeti…»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faltará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visite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Jeremías 23:16? «Así dijo el SEÑOR de los _____: No escuchéis las palabras de los profetas que os profeti…»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(Jeremías 23:25): «Yo oí lo que aquellos _____ dijeron, profetizando mentira en mi nombre, diciendo: Soñé…»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transportados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vuelves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23:25): «Yo oí lo que aquellos _____ dijeron, profetizando mentira en mi nombre, diciendo: Soñé…»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23:35, ¿qué palabra falta? «Así _____ cada cual a su compañero, y cada cual a su hermano: ¿Qué respondió el SEÑOR,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perpetuamente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23:35, ¿qué palabra falta? «Así _____ cada cual a su compañero, y cada cual a su hermano: ¿Qué respondió el SEÑOR,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Jeremías 23:1? «¡Ay de los _____ que desperdician y derraman las ovejas de mi manada! Dijo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cercada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dominó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Jeremías 23:3? «Y yo _____ el resto de mis ovejas de todas las tierras adonde las eché, y las haré volve…»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dentera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recogeré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producir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recogeré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Jeremías 23:3? «Y yo _____ el resto de mis ovejas de todas las tierras adonde las eché, y las haré volve…»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(Jeremías 23:8): «…izo subir y trajo la simiente de la Casa de _____ de tierra del aquilón, y de todas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23:8): «…izo subir y trajo la simiente de la Casa de _____ de tierra del aquilón, y de todas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23:13, ¿qué nombre falta? «Y en los profetas de _____ vi locura: profetizaban en Baal, e hicieron errar a mi pueblo…»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23:13, ¿qué nombre falta? «Y en los profetas de _____ vi locura: profetizaban en Baal, e hicieron errar a mi pueblo…»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Jeremías 23:18? «Porque ¿quién _____ en el secreto del SEÑOR, y vio, y oyó su palabra? ¿Quién estuvo aten…»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estuvo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estuvo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Jeremías 23:18? «Porque ¿quién _____ en el secreto del SEÑOR, y vio, y oyó su palabra? ¿Quién estuvo aten…»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(Jeremías 23:23): «¿Por _____ soy yo Dios de cerca solamente , dijo el SEÑOR, y no Dios de lejos?»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viñadores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montañas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(Jeremías 23:23): «¿Por _____ soy yo Dios de cerca solamente , dijo el SEÑOR, y no Dios de lejos?»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Jeremías 23:1? «¡Ay de los _____ que desperdician y derraman las ovejas de mi manada! Dijo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23:28, ¿qué palabra falta? «El _____ con quien fuere el sueño, cuente el sueño; y con el que fuere mi palabra, cuent…»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veintitrés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montañas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23:28, ¿qué palabra falta? «El _____ con quien fuere el sueño, cuente el sueño; y con el que fuere mi palabra, cuent…»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Jeremías 23:33? «Y cuando te _____ este pueblo, o el profeta, o el sacerdote, diciendo: ¿Qué es la carga…»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virgen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prestéis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preguntare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preguntare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Jeremías 23:33? «Y cuando te _____ este pueblo, o el profeta, o el sacerdote, diciendo: ¿Qué es la carga…»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(Jeremías 23:38): «Mas si _____: Carga del SEÑOR; por eso así dijo el SEÑOR: Porque dijisteis esta palabra…»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dijereis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meterlos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profetizó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dijereis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23:38): «Mas si _____: Carga del SEÑOR; por eso así dijo el SEÑOR: Porque dijisteis esta palabra…»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23:2, ¿qué nombre falta? «Por tanto, así dijo el SEÑOR Dios de _____ a los pastores que apacientan mi pueblo: Voso…»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Sofonías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Nabuzaradán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23:2, ¿qué nombre falta? «Por tanto, así dijo el SEÑOR Dios de _____ a los pastores que apacientan mi pueblo: Voso…»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Jeremías 23:5? «…nen los días, dice el SEÑOR, y despertaré a _____ renuevo justo, y reinará Rey, el cual…»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Jeremías 23:5? «…nen los días, dice el SEÑOR, y despertaré a _____ renuevo justo, y reinará Rey, el cual…»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(Jeremías 23:21): «No envié yo a aquellos _____, y ellos corrían; yo no les hablé, y ellos profetizaban.»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pronunció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(Jeremías 23:7): «…no dirán más: Vive el SEÑOR que hizo subir a los hijos de _____ de la tierra de Egipto;»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Jeconías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23:7): «…no dirán más: Vive el SEÑOR que hizo subir a los hijos de _____ de la tierra de Egipto;»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23:10, ¿qué palabra falta? «Porque la tierra está llena de _____; porque a causa del juramento la tierra está desier…»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adúlteros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plantadores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adúlteros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23:10, ¿qué palabra falta? «Porque la tierra está llena de _____; porque a causa del juramento la tierra está desier…»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Jeremías 23:12? «Por tanto, como _____ en oscuridad les será su camino; serán empujados, y caerán en él…»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manifestó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resbaladeros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continuamente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provecho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resbaladeros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Jeremías 23:12? «Por tanto, como _____ en oscuridad les será su camino; serán empujados, y caerán en él…»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(Jeremías 23:14): «Y en los profetas de _____ vi torpezas; cometían adulterios, y andaban por mentira, y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Ribla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23:14): «Y en los profetas de _____ vi torpezas; cometían adulterios, y andaban por mentira, y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23:17, ¿qué palabra falta? «Dicen _____ a los que me aíran: El SEÑOR dijo: Paz tendréis; y a cualquiera que anda 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cuerpo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atrevidamente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atrevidamente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23:17, ¿qué palabra falta? «Dicen _____ a los que me aíran: El SEÑOR dijo: Paz tendréis; y a cualquiera que anda 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(Jeremías 23:21): «No envié yo a aquellos _____, y ellos corrían; yo no les hablé, y ellos profetizaban.»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23: El Renuevo justo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23:40, ¿qué palabra falta? «y _____ sobre vosotros afrenta perpetua, y confusiones eternas que nunca las desarraiga…»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vuelves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escarnio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pondré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pondré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23:40, ¿qué palabra falta? «y _____ sobre vosotros afrenta perpetua, y confusiones eternas que nunca las desarraiga…»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Jeremías 23:11? «Porque así el _____ como el sacerdote son fingidos: aun en mi Casa hallé su maldad, dijo…»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caminaron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Jeremías 23:11? «Porque así el _____ como el sacerdote son fingidos: aun en mi Casa hallé su maldad, dijo…»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23: El Renuevo justo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