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27" r:id="rId78"/>
    <p:sldId id="328" r:id="rId79"/>
    <p:sldId id="329" r:id="rId80"/>
    <p:sldId id="330" r:id="rId8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Relationship Id="rId62" Type="http://schemas.openxmlformats.org/officeDocument/2006/relationships/slide" Target="slides/slide56.xml"/><Relationship Id="rId63" Type="http://schemas.openxmlformats.org/officeDocument/2006/relationships/slide" Target="slides/slide57.xml"/><Relationship Id="rId64" Type="http://schemas.openxmlformats.org/officeDocument/2006/relationships/slide" Target="slides/slide58.xml"/><Relationship Id="rId65" Type="http://schemas.openxmlformats.org/officeDocument/2006/relationships/slide" Target="slides/slide59.xml"/><Relationship Id="rId66" Type="http://schemas.openxmlformats.org/officeDocument/2006/relationships/slide" Target="slides/slide60.xml"/><Relationship Id="rId67" Type="http://schemas.openxmlformats.org/officeDocument/2006/relationships/slide" Target="slides/slide61.xml"/><Relationship Id="rId68" Type="http://schemas.openxmlformats.org/officeDocument/2006/relationships/slide" Target="slides/slide62.xml"/><Relationship Id="rId69" Type="http://schemas.openxmlformats.org/officeDocument/2006/relationships/slide" Target="slides/slide63.xml"/><Relationship Id="rId70" Type="http://schemas.openxmlformats.org/officeDocument/2006/relationships/slide" Target="slides/slide64.xml"/><Relationship Id="rId71" Type="http://schemas.openxmlformats.org/officeDocument/2006/relationships/slide" Target="slides/slide65.xml"/><Relationship Id="rId72" Type="http://schemas.openxmlformats.org/officeDocument/2006/relationships/slide" Target="slides/slide66.xml"/><Relationship Id="rId73" Type="http://schemas.openxmlformats.org/officeDocument/2006/relationships/slide" Target="slides/slide67.xml"/><Relationship Id="rId74" Type="http://schemas.openxmlformats.org/officeDocument/2006/relationships/slide" Target="slides/slide68.xml"/><Relationship Id="rId75" Type="http://schemas.openxmlformats.org/officeDocument/2006/relationships/slide" Target="slides/slide69.xml"/><Relationship Id="rId76" Type="http://schemas.openxmlformats.org/officeDocument/2006/relationships/slide" Target="slides/slide70.xml"/><Relationship Id="rId77" Type="http://schemas.openxmlformats.org/officeDocument/2006/relationships/slide" Target="slides/slide71.xml"/><Relationship Id="rId78" Type="http://schemas.openxmlformats.org/officeDocument/2006/relationships/slide" Target="slides/slide72.xml"/><Relationship Id="rId79" Type="http://schemas.openxmlformats.org/officeDocument/2006/relationships/slide" Target="slides/slide73.xml"/><Relationship Id="rId80" Type="http://schemas.openxmlformats.org/officeDocument/2006/relationships/slide" Target="slides/slide74.xml"/><Relationship Id="rId81" Type="http://schemas.openxmlformats.org/officeDocument/2006/relationships/slide" Target="slides/slide7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Jeremías 18-20: El alfarero, la vasija y la persecución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estaba Israel en manos de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barro en manos del alfarero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fuego ardiente en sus huesos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la nieve del Líbano abandone la roca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Vuelvan cada uno de su mal camino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18:6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barro en manos del alfarero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estaba Israel en manos de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18:6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haría Dios si una nación se arrepentía del mal?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arrepentiría del bien prometido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arrepentiría del juicio anunciado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Dijo que seguiría sus propios planes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ver trabajo, dolor y vergüenza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18:7-8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 arrepentiría del juicio anunciado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haría Dios si una nación se arrepentía del mal?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18:7-8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haría Dios si una nación edificada hacía lo malo?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arrepentiría del juicio anunciado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Vuelvan cada uno de su mal camino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arrepentiría del bien prometido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ver trabajo, dolor y vergüenza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18:9-10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arrepentiría del bien prometido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haría Dios si una nación edificada hacía lo malo?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18:9-10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 anunciar Jeremías a Judá?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fuego ardiente en sus huesos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barro en manos del alfarero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arrepentiría del bien prometido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Vuelvan cada uno de su mal camino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18:11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Vuelvan cada uno de su mal camino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anunciar Jeremías a Judá?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18:11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respondió el pueblo al llamado?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Dijo que seguiría sus propios planes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volvió a hacer como le pareció mejor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arrepentiría del juicio anunciado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libra al pobre de los malvados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18:12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Dijo que seguiría sus propios planes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respondió el pueblo al llamado?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18:12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dónde mandó Dios a Jeremías para recibir una lección?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 casa del alfarero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valle del hijo de Hinom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la puerta de los tiestos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atrio de la casa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18:1-2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fenómeno natural extraño ilustra la infidelidad de Israel?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fuego ardiente en sus huesos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la nieve del Líbano abandone la roca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barro en manos del alfarero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Sacerdote y principal oficial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18:14-15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Que la nieve del Líbano abandone la roca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fenómeno natural extraño ilustra la infidelidad de Israel?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18:14-15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planearon hacer contra Jeremías?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cepo junto a la puerta superior de 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Judá y Jerusalén serían quebrantadas sin reparación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Atacarlo con la lengua y no escuchar sus palabras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Sacerdote y principal oficial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18:18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Atacarlo con la lengua y no escuchar sus palabras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planearon hacer contra Jeremías?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18:18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pidió Jeremías respecto a las palabras de sus enemigos?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Valle de la Matanza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burla diaria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poderoso guerrero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Dios las oyera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18:19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Que Dios las oyera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pidió Jeremías respecto a las palabras de sus enemigos?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18:19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valle debía llevar Jeremías a los ancianos?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valle del hijo de Hinom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la puerta de los tiestos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 casa del alfarero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atrio de la casa del Señor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19:1-2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Al valle del hijo de Hinom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valle debía llevar Jeremías a los ancianos?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19:1-2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debía comprar Jeremías para la señal profética?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quebró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vasija de barro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 carbón encendido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piedra principal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19:1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Una vasija de barro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debía comprar Jeremías para la señal profética?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19:1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 la casa del alfarero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dónde mandó Dios a Jeremías para recibir una lección?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18:1-2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puerta debía salir hacia el valle?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valle del hijo de Hinom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atrio de la casa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la puerta de los tiestos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 casa del alfarero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19:2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Por la puerta de los tiestos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puerta debía salir hacia el valle?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19:2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ocurriría a quien oyera el juicio anunciado?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Violencia y destrucción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Terror por todas partes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día de su nacimiento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 retiñirían los oídos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19:3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Le retiñirían los oídos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ocurriría a quien oyera el juicio anunciado?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19:3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pecados habían llenado aquel lugar?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Idolatría y sangre inocente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echó a perder en sus manos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Trabajaba sobre la rueda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Violencia y destrucción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19:4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Idolatría y sangre inocente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pecados habían llenado aquel lugar?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19:4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qué dios quemaron sus hijos como ofrendas?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Magor-misabib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Baal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burla diaria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Dios las oyera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19:5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 Baal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qué dios quemaron sus hijos como ofrendas?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19:5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sería llamado Tofet después del juicio?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Dios las oyera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poderoso guerrero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Valle de la Matanza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 retiñirían los oídos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19:6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Valle de la Matanza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sería llamado Tofet después del juicio?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19:6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hacía el alfarero cuando llegó Jeremías?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Violencia y destrucción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Trabajaba sobre la rueda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día de su nacimiento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 retiñirían los oídos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18:3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Jeremías con la vasija delante de los ancianos?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Una vasija de barro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shofar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De bronce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quebró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19:10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quebró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Jeremías con la vasija delante de los ancianos?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19:10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representaba la vasija quebrada?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Judá y Jerusalén serían quebrantadas sin reparación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Terror por todas partes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cepo junto a la puerta superior de Benjamín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Atacarlo con la lengua y no escuchar sus palabras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19:11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Arial"/>
              </a:rPr>
              <a:t>A. Que Judá y Jerusalén serían quebrantadas sin reparación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representaba la vasija quebrada?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19:11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anunció Jeremías el mensaje al volver de Tofet?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la puerta de los tiestos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atrio de la casa del Señor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valle del hijo de Hinom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 casa del alfarero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19:14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el atrio de la casa del Señor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anunció Jeremías el mensaje al volver de Tofet?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19:14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¿Quién golpeó a Jeremías después de oír la profecía?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Darío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Gomer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Pasur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Beeri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20:1-2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Pasur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¿Quién golpeó a Jeremías después de oír la profecía?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20:1-2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cargo tenía Pasur?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la nieve del Líbano abandone la roca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volvió a hacer como le pareció mejor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libra al pobre de los malvados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Sacerdote y principal oficial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20:1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Sacerdote y principal oficial del templo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cargo tenía Pasur?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20:1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Trabajaba sobre la rueda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hacía el alfarero cuando llegó Jeremías?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18:3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¿Dónde puso Pasur a Jeremías?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el cepo junto a la puerta superior de Benjamín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Atacarlo con la lengua y no escuchar sus palabras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Judá y Jerusalén serían quebrantadas sin reparación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Sacerdote y principal oficial del templo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20:2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el cepo junto a la puerta superior de Benjamín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¿Dónde puso Pasur a Jeremías?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20:2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nuevo nombre dio Jeremías a Pasur?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burla diaria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Magor-misabib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Dios las oyera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Valle de la Matanza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Magor-misabib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nuevo nombre dio Jeremías a Pasur?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significaba el nuevo nombre de Pasur?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Judá y Jerusalén serían quebrantadas sin reparación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día de su nacimiento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Terror por todas partes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Violencia y destrucción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20:3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Terror por todas partes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significaba el nuevo nombre de Pasur?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20:3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¿A dónde iría Pasur con sus amigos y tesoros?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la casa del alfarero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Al valle del hijo de Hinom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 la puerta de los tiestos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A Babilonia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20:4-6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A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¿A dónde iría Pasur con sus amigos y tesoros?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20:4-6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¿En qué se convirtió Jeremías ante el pueblo?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En burla diaria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Magor-misabib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Dios las oyera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Valle de la Matanza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20:7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29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 burla diaria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¿En qué se convirtió Jeremías ante el pueblo?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20:7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ocurrió con la vasija de barro?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Idolatría y sangre inocente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barro en manos del alfarero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echó a perder en sus manos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Vuelvan cada uno de su mal camino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18:4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palabras tenía que anunciar Jeremías continuamente?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Terror por todas partes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Violencia y destrucción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 retiñirían los oídos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día de su nacimiento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20:8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Violencia y destrucción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palabras tenía que anunciar Jeremías continuamente?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20:8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era la palabra de Dios dentro de Jeremías cuando intentaba callar?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barro en manos del alfarero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la nieve del Líbano abandone la roca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fuego ardiente en sus huesos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Vuelvan cada uno de su mal camino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20:9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Como fuego ardiente en sus huesos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era la palabra de Dios dentro de Jeremías cuando intentaba callar?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20:9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frase oía Jeremías murmurar a muchos?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día de su nacimiento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Violencia y destrucción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 retiñirían los oídos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Terror por todas partes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20:10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Terror por todas partes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frase oía Jeremías murmurar a muchos?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20:10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¿Cómo estaba el Señor con Jeremías?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Como poderoso guerrero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Violencia y destrucción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 retiñirían los oídos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día de su nacimiento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20:11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Como poderoso guerrero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¿Cómo estaba el Señor con Jeremías?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20:11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llamó Jeremías a cantar al Señor?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Dijo que seguiría sus propios planes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Porque libra al pobre de los malvados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arrepentiría del juicio anunciado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volvió a hacer como le pareció mejor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20:13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Porque libra al pobre de los malvados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llamó Jeremías a cantar al Señor?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20:13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Se echó a perder en sus manos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ocurrió con la vasija de barro?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18:4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día llegó a maldecir Jeremías en su dolor?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Violencia y destrucción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Le retiñirían los oídos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El día de su nacimiento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Terror por todas partes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20:14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día de su nacimiento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día llegó a maldecir Jeremías en su dolor?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20:14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¿Por qué lamentó haber salido del vientre?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arrepentiría del juicio anunciado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Se arrepentiría del bien prometido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Dijo que seguiría sus propios planes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Para ver trabajo, dolor y vergüenza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20:18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36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Para ver trabajo, dolor y vergüenza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¿Por qué lamentó haber salido del vientre?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20:18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91720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4B942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FBE6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4B942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3B1D2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B23A48"/>
          </a:solidFill>
          <a:ln>
            <a:solidFill>
              <a:srgbClr val="B23A4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4B942"/>
          </a:solidFill>
          <a:ln>
            <a:solidFill>
              <a:srgbClr val="F4B94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4B942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400" b="1">
                <a:solidFill>
                  <a:srgbClr val="FFFFFF"/>
                </a:solidFill>
                <a:latin typeface="Arial"/>
              </a:rPr>
              <a:t>Jeremías 18-20: El alfarero, la vasija y la persecución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FBE6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FF9F5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B23A48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291720"/>
                </a:solidFill>
                <a:latin typeface="Arial"/>
              </a:rPr>
              <a:t>¿Qué hizo el alfarero con la vasija arruinada?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Dijo que seguiría sus propios planes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Que la nieve del Líbano abandone la roca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Sacerdote y principal oficial del templo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FBE6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B23A48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291720"/>
                </a:solidFill>
                <a:latin typeface="Arial"/>
              </a:rPr>
              <a:t>La volvió a hacer como le pareció mejor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725A63"/>
                </a:solidFill>
                <a:latin typeface="Arial"/>
              </a:rPr>
              <a:t>Jeremías 18:4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725A63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B23A4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3B1D2A"/>
          </a:solidFill>
          <a:ln>
            <a:solidFill>
              <a:srgbClr val="3B1D2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La volvió a hacer como le pareció mejor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FBE6E8"/>
                </a:solidFill>
                <a:latin typeface="Arial"/>
              </a:rPr>
              <a:t>¿Qué hizo el alfarero con la vasija arruinada?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4B942"/>
                </a:solidFill>
                <a:latin typeface="Arial"/>
              </a:rPr>
              <a:t>Jeremías 18:4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FBE6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Jeremías 18-20: El alfarero, la vasija y la persecución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