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18-20: El alfarero, la vasija y la persecución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estaba Israel en manos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barro en manos del alfarero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Israel en manos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Dios si una nación se arrepentía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ver trabajo, dolor y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arrepentiría del juicio anunciado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si una nación se arrepentía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Dios si una nación edificada hacía lo malo?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ver trabajo, dolor y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arrepentiría del bien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si una nación edificada hacía lo malo?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anunciar Jeremías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Vuelvan cada uno de su mal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anunciar Jeremías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el pueblo al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libra al pobre de los malvados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Dijo que seguiría sus propios planes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el pueblo al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mandó Dios a Jeremías para recibir una lección?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fenómeno natural extraño ilustra la infidelidad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la nieve del Líbano abandone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fenómeno natural extraño ilustra la infidelidad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planearon hacer contra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cepo junto a la puerta superior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Atacarlo con la lengua y no escuchar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Atacarlo con la lengua y no escuchar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planearon hacer contra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Jeremías respecto a las palabras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poderoso guerrero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Dios las oyera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Jeremías respecto a las palabras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valle debía llevar Jeremías a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valle del hijo de Hinom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valle debía llevar Jeremías a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comprar Jeremías para la señal profética?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vasija de barro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carbón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piedra principal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vasija de barro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comprar Jeremías para la señal profética?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casa del alfarero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mandó Dios a Jeremías para recibir una lección?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puerta debía salir hacia 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la puerta de los tiestos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puerta debía salir hacia 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a quien oyera el juicio anunciado?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 retiñirían los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a quien oyera el juicio anunciado?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pecados habían llenado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Idolatría y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echó a perder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Trabajaba sobre la rueda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Idolatría y sangre inocente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pecados habían llenado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dios quemaron sus hijos como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Magor-misabib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dios quemaron sus hijos como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sería llamado Tofet después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poderoso guerrero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Valle de la Matanza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llamado Tofet después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 el alfarero cuando llegó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Trabajaba sobre la rueda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Jeremías con la vasija delante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vasija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shofar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quebró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quebró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Jeremías con la vasija delante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representaba la vasija quebrada?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cepo junto a la puerta superior 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Atacarlo con la lengua y no escuchar sus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Judá y Jerusalén serían quebrantadas sin reparación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representaba la vasija quebrada?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anunció Jeremías el mensaje al volver de Tofet?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atrio de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anunció Jeremías el mensaje al volver de Tofet?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golpeó a Jeremías después de oír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golpeó a Jeremías después de oír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tenía Pasur?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libra al pobre de los malvados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Sacerdote y principal oficial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tenía Pasur?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Trabajaba sobre la rueda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el alfarero cuando llegó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puso Pasur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cepo junto a la puerta superior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Atacarlo con la lengua y no escuchar sus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En el cepo junto a la puerta superior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puso Pasur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nuevo nombre dio Jeremías a Pasur?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Magor-misabib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Magor-misabib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nuevo nombre dio Jeremías a Pasur?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significaba el nuevo nombre de Pasur?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Terror por todas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significaba el nuevo nombre de Pasur?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dónde iría Pasur con sus amigos y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20:4-6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iría Pasur con sus amigos y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20:4-6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Jeremías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Magor-misabib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burla diaria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Jeremías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la vasija de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Idolatría y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echó a perder en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palabras tenía que anunciar Jeremías continuamente?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Violencia y destrucción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palabras tenía que anunciar Jeremías continuamente?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la palabra de Dios dentro de Jeremías cuando intentaba callar?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fuego ardiente en sus huesos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la palabra de Dios dentro de Jeremías cuando intentaba callar?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frase oía Jeremías murmurar a muchos?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Terror por todas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frase oía Jeremías murmurar a muchos?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estaba el Señor con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poderoso guerrero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poderoso guerrero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el Señor con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llamó Jeremías a cantar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libra al pobre de los malvados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libra al pobre de los malvados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llamó Jeremías a cantar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echó a perder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vasija de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día llegó a maldecir Jeremías en su dolor?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día de su nacimiento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día llegó a maldecir Jeremías en su dolor?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lamentó haber salido del vientre?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ver trabajo, dolor y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ver trabajo, dolor y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lamentó haber salido del vientre?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18-20: El alfarero, la vasija y la persecución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alfarero con la vasija arruinada?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volvió a hacer como le pareció mejor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alfarero con la vasija arruinada?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18-20: El alfarero, la vasija y la persecución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