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Jeremías 1: El llamado del profeta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¿Durante el reinado de qué rey comenzó a recibir palabra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Sedequías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¿Durante el reinado de qué rey comenzó a recibir palabra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rey gobernaba cuando Jerusalén fue llevada cautiva?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Sedequías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rey gobernaba cuando Jerusalén fue llevada cautiva?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¿Cuándo dijo Dios que conoció a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ser profeta a las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sé hablar porque soy joven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Antes de formarlo en el vientre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Ir y hablar todo lo que Dios mandara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Antes de formarlo en el vientre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dijo Dios que conoció a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había apartado Dios a Jeremías antes de nacer?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Antes de formarlo en el vientre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sé hablar porque soy joven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Ir y hablar todo lo que Dios mandara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ser profeta a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ser profeta a las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había apartado Dios a Jeremías antes de nacer?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respondió Jeremías acerca de su capacidad?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sé hablar porque soy joven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ser profeta a las 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Antes de formarlo en el vientre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naciones y reinos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sé hablar porque soy joven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respondió Jeremías acerca de su capacidad?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era el padre de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Sedequías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hacer Jeremías en vez de fijarse en su juventud?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Ceñirse y levantarse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Ir y hablar todo lo que Dios mandara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Reyes, príncipes, sacerdotes y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Dios lo quebrantaría delante de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Ir y hablar todo lo que Dios mandara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Jeremías en vez de fijarse en su juventud?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no debía temer a sus oyentes?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lo abandonaron y adoraron obras de 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Arrancar, destruir, arruinar y derribar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Dios estaría con él para librarlo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vigila para cumplir su palabra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Dios estaría con él para librarlo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no debía temer a sus oyentes?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tocó el Señor al comisionar a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Vencerlo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norte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boca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boca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tocó el Señor al comisionar a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puso Dios en la boca del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norte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Vencerlo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Sus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puso Dios en la boca del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¿Sobre qué fue puesto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Ceñirse y levantarse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naciones y reinos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vara de almendro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Edificar y plantar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Sobre naciones y reinos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¿Sobre qué fue puesto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Hilcías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era el padre de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tareas de juicio recibió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Edificar y plantar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vigila para cumplir su palabra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Arrancar, destruir, arruinar y derribar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Dios estaría con él para librarlo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Arrancar, destruir, arruinar y derribar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tareas de juicio recibió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tareas de esperanza recibió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Arrancar, destruir, arruinar y derribar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olla hirviendo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Ceñirse y levantarse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Edificar y plantar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Edificar y plantar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tareas de esperanza recibió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rama vio Jeremías en su primera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vara de almendro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olla hirviendo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Ceñirse y levantarse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Edificar y plantar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vara de almendro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rama vio Jeremías en su primera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aseguraba la vara de almendro?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vigila para cumplir su palabra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Arrancar, destruir, arruinar y derribar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Dios estaría con él para librarlo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Dios vigila para cumplir su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aseguraba la vara de almendro?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recipiente vio Jeremías en la segunda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vara de almendro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Edificar y plantar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olla hirviendo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Ceñirse y levantarse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olla hirviendo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recipiente vio Jeremías en la segunda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oficio tenía la familia de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Vencerlo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¿Desde qué dirección se inclinaba la olla?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Anatot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el norte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las azoteas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el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Desde el norte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qué dirección se inclinaba la olla?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dónde vendría el desastre sobre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vigila para cumplir su palabra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Vencerlo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 norte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dónde vendría el desastre sobre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pronunciaría Dios juicio contra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Dios estaría con él para librarlo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lo abandonaron y adoraron obras de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Ciudad fortificada, columna de hierro y muro 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vigila para cumplir su palabra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lo abandonaron y adoraron obras de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pronunciaría Dios juicio contra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hacer Jeremías antes de hablar?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Ir y hablar todo lo que Dios mandara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vara de almendro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Ceñirse y levantarse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Edificar y plantar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Ceñirse y levantarse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Jeremías antes de hablar?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ocurriría si Jeremías se dejaba intimidar?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Reyes, príncipes, sacerdotes y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Ir y hablar todo lo que Dios mandara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vigila para cumplir su palabra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Dios lo quebrantaría delante de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Dios lo quebrantaría delante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ocurriría si Jeremías se dejaba intimidar?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oficio tenía la familia de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¿Como qué tres defensas haría Dios a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Ciudad fortificada, columna de hierro y muro de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lo abandonaron y adoraron obras de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Dios estaría con él para librarlo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vigila para cumplir su palabra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Ciudad fortificada, columna de hierro y muro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¿Como qué tres defensas haría Dios a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¿Contra quiénes tendría que mantenerse firme?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Dios lo quebrantaría delante de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Reyes, príncipes, sacerdotes y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Ir y hablar todo lo que Dios mandara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vigila para cumplir su palabra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Reyes, príncipes, sacerdotes y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¿Contra quiénes tendría que mantenerse firme?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 podrían hacer sus enemigos aunque pelearan?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boca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Vencerlo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Vencerlo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podrían hacer sus enemigos aunque pelearan?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Jeremías 1: El llamado del profeta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población era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el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Anatot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Anatot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población era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territorio estaba Anatot?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Sedequías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territorio estaba Anatot?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1: El llamado del profeta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