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66: Dios consuela como una madre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(Isaías 66:18): «Porque yo _____ sus obras y sus pensamientos. Tiempo vendrá para juntar todos los gentil…»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entiendo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soplando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delicias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pisadas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66:18): «Porque yo _____ sus obras y sus pensamientos. Tiempo vendrá para juntar todos los gentil…»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Isaías 66:4, ¿qué palabra falta? «También yo _____ sus escarnios, y traeré sobre ellos lo que temieron; porque llamé, y na…»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dormir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escogeré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habitación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alegrarán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escogeré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66:4, ¿qué palabra falta? «También yo _____ sus escarnios, y traeré sobre ellos lo que temieron; porque llamé, y na…»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Isaías 66:10? «Alegraos con _____, y gozaos con ella, todos los que la amáis; llenaos con ella de gozo…»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Efa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Isaías 66:10? «Alegraos con _____, y gozaos con ella, todos los que la amáis; llenaos con ella de gozo…»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(Isaías 66:15): «Porque he aquí que el SEÑOR _____ con fuego; y sus carros, como torbellino, para tornar…»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repudiada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levantarán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vendrá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vendrá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66:15): «Porque he aquí que el SEÑOR _____ con fuego; y sus carros, como torbellino, para tornar…»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Isaías 66:21, ¿qué palabra falta? «Y _____ también de ellos para sacerdotes y levitas, dice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tomaré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conocida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Alégrate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tomaré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Isaías 66:21, ¿qué palabra falta? «Y _____ también de ellos para sacerdotes y levitas, dice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Isaías 66:1? «…ijo así: El cielo es mi trono, y la tierra, _____ de mis pies; ¿dónde quedará esta Casa…»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fuertemente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hubiese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Isaías 66:2? «…s cosas fueron, dijo el SEÑOR; a aquél pues _____ que es pobre y abatido de espíritu,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abominables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miraré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llevará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miraré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Isaías 66:2? «…s cosas fueron, dijo el SEÑOR; a aquél pues _____ que es pobre y abatido de espíritu,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(Isaías 66:5): «Oíd _____ del SEÑOR, los que tembláis a su palabra: Vuestros hermanos los que os aborrec…»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destino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ataduras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tendrá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66:5): «Oíd _____ del SEÑOR, los que tembláis a su palabra: Vuestros hermanos los que os aborrec…»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Isaías 66:8, ¿qué nombre falta? «…a? ¿Nacerá toda una nación de una vez? ¿Que _____ estuvo de parto, y dará a luz juntamen…»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Nebaiot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66:8, ¿qué nombre falta? «…a? ¿Nacerá toda una nación de una vez? ¿Que _____ estuvo de parto, y dará a luz juntamen…»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Isaías 66:11? «Para que _____ y os saciéis de los pechos de sus consolaciones; para que ordeñéis, y 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maméis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invocad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hierba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dejáis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maméis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Isaías 66:11? «Para que _____ y os saciéis de los pechos de sus consolaciones; para que ordeñéis, y 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(Isaías 66:14): «Y _____, y se alegrará vuestro corazón; y vuestros huesos reverdecerán como la hierba;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cuerdas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glorificado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peregrinar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66:14): «Y _____, y se alegrará vuestro corazón; y vuestros huesos reverdecerán como la hierba;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estrado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Isaías 66:1? «…ijo así: El cielo es mi trono, y la tierra, _____ de mis pies; ¿dónde quedará esta Casa…»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Isaías 66:17, ¿qué palabra falta? «Los que se _____ y los que se purifican en los huertos, unos tras otros; los que comen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asoladas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santifican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santifican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66:17, ¿qué palabra falta? «Los que se _____ y los que se purifican en los huertos, unos tras otros; los que comen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Isaías 66:20? «…n mulos, y en camellos, a mi santo monte de _____, dice el SEÑOR de manera que los hijos…»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Moradora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Isaías 66:20? «…n mulos, y en camellos, a mi santo monte de _____, dice el SEÑOR de manera que los hijos…»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(Isaías 66:23): «…será que de luna nueva en luna nueva, y de _____ en sábado, vendrá toda carne a adorar…»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callaré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abominación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vuelan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66:23): «…será que de luna nueva en luna nueva, y de _____ en sábado, vendrá toda carne a adorar…»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Isaías 66:3, ¿qué palabra falta? «El que _____ buey, como si matase un hombre; el que sacrifica oveja, como si degollase 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rescatados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sacrifica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clamaréis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temeré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sacrifica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66:3, ¿qué palabra falta? «El que _____ buey, como si matase un hombre; el que sacrifica oveja, como si degollase 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Isaías 66:6? «Voz de _____ se oye de la ciudad, voz del Templo; voz del SEÑOR que da el pago a sus ene…»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júbilo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alboroto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pecare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alboroto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Isaías 66:6? «Voz de _____ se oye de la ciudad, voz del Templo; voz del SEÑOR que da el pago a sus ene…»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(Isaías 66:13): «…uien consuela su madre, así os consolaré yo a vosotros, y sobre _____ tomaréis consuelo.»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(Isaías 66:9): «¿Yo, que hago dar a luz, no _____ de parto? dijo el SEÑOR. ¿Yo, que hago engendrar, seré…»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calzada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hambriento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pondré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estaré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(Isaías 66:9): «¿Yo, que hago dar a luz, no _____ de parto? dijo el SEÑOR. ¿Yo, que hago engendrar, seré…»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66: Dios consuela como una madre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(Isaías 66:13): «…uien consuela su madre, así os consolaré yo a vosotros, y sobre _____ tomaréis consuelo.»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Isaías 66:24, ¿qué palabra falta? «Y _____, y verán los cadáveres de los varones que se rebelaron contra mí, porque su gusa…»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basilisco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voluntad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saldrán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fabricada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saldrán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Isaías 66:24, ¿qué palabra falta? «Y _____, y verán los cadáveres de los varones que se rebelaron contra mí, porque su gusa…»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Isaías 66:7? «Antes que _____ de parto, dio a luz; antes que le viniesen dolores, dio a luz hijo.»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arroyo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estuviese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Isaías 66:7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estuviese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Isaías 66:7? «Antes que _____ de parto, dio a luz; antes que le viniesen dolores, dio a luz hijo.»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Isaías 66:7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66: Dios consuela como una madre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