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Isaías 65: Cielos nuevos y tierra nueva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(Isaías 65:19): «Y me alegraré con _____, y me gozaré con mi pueblo; y nunca más se oirán en ella voz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Efraín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Jacob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65:19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(Isaías 65:19): «Y me alegraré con _____, y me gozaré con mi pueblo; y nunca más se oirán en ella voz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65:19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Isaías 65:4, ¿qué palabra falta? «Que se _____ a dormir en los sepulcros, y en los desiertos tienen la noche; que comen ca…»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remanente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quedan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sufrió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sentado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65:4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quedan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Isaías 65:4, ¿qué palabra falta? «Que se _____ a dormir en los sepulcros, y en los desiertos tienen la noche; que comen ca…»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65:4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Isaías 65:10? «Y será _____ para habitación de ovejas, y el valle de Acor para majada de vacas a mi pue…»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Madián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Javán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65:10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Sarón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Isaías 65:10? «Y será _____ para habitación de ovejas, y el valle de Acor para majada de vacas a mi pue…»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65:10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correctamente (Isaías 65:16): «El que se _____ bendición en la tierra, en el Dios de verdad se bendecirá; y el que jura…»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Palabra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cogerá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conocida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echare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65:16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echare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(Isaías 65:16): «El que se _____ bendición en la tierra, en el Dios de verdad se bendecirá; y el que jura…»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65:16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Isaías 65:22, ¿qué palabra falta? «No _____, y otro morará; no plantarán, y otro comerá, porque según los días de los árbol…»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edificarán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desfigurado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contiendas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hicieron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65:22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edificarán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Isaías 65:22, ¿qué palabra falta? «No _____, y otro morará; no plantarán, y otro comerá, porque según los días de los árbol…»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65:22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palabra completa Isaías 65:1? «Fui _____ de los que no preguntaban por mí ; fui hallado de los que no me buscaban. Dije…»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buscado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platero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moverán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pendón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65:1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palabra completa Isaías 65:3? «pueblo, que en mi cara me _____ de continuo a ira, sacrificando en huertos, y haciendo p…»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desaparecer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provoca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llamarás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65:3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provoca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palabra completa Isaías 65:3? «pueblo, que en mi cara me _____ de continuo a ira, sacrificando en huertos, y haciendo p…»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65:3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correctamente (Isaías 65:5): «que dicen: _____ en tu lugar, no te llegues a mí, que soy más santo que tú. Estos son hu…»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encorvarán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halláis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Estate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bendecirá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65:5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Estate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(Isaías 65:5): «que dicen: _____ en tu lugar, no te llegues a mí, que soy más santo que tú. Estos son hu…»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65:5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Isaías 65:9, ¿qué nombre falta? «Mas sacaré simiente de _____, y de Judá heredero de mis montes; y mis escogidos poseerán…»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Redentor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Jacob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65:9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Jacob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Isaías 65:9, ¿qué nombre falta? «Mas sacaré simiente de _____, y de Judá heredero de mis montes; y mis escogidos poseerán…»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65:9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palabra completa Isaías 65:11? «Mas vosotros que _____ al SEÑOR, que olvidáis el monte de mi santidad, que ponéis mesa 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dejáis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gastáis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deshonra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demandáis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65:11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dejáis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palabra completa Isaías 65:11? «Mas vosotros que _____ al SEÑOR, que olvidáis el monte de mi santidad, que ponéis mesa 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65:11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correctamente (Isaías 65:15): «Y _____ vuestro nombre por maldición a mis escogidos, y el Señor DIOS te matará, y a sus…»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herido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dejaréis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sublimado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caminarán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65:15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dejaréis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(Isaías 65:15): «Y _____ vuestro nombre por maldición a mis escogidos, y el Señor DIOS te matará, y a sus…»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65:15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buscado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palabra completa Isaías 65:1? «Fui _____ de los que no preguntaban por mí ; fui hallado de los que no me buscaban. Dije…»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65:1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Isaías 65:17, ¿qué número o cantidad falta? «…yo creo nuevos cielos y nueva tierra. De lo _____ no habrá memoria, ni más vendrá al pen…»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cuatro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primero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cincuenta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65:17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primero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Isaías 65:17, ¿qué número o cantidad falta? «…yo creo nuevos cielos y nueva tierra. De lo _____ no habrá memoria, ni más vendrá al pen…»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65:17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palabra completa Isaías 65:21? «Y _____ casas, y morarán; plantarán viñas, y comerán el fruto de ellas.»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rebelaron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reposará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herirá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edificarán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65:21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edificarán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Isaías 65:21? «Y _____ casas, y morarán; plantarán viñas, y comerán el fruto de ellas.»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65:21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correctamente (Isaías 65:23): «No _____ en vano, ni darán a luz con miedo, porque sus partos son simiente de los bendit…»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trabajarán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publica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fuentes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oriente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65:23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trabajarán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(Isaías 65:23): «No _____ en vano, ni darán a luz con miedo, porque sus partos son simiente de los bendit…»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65:23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Isaías 65:2, ¿qué palabra falta? «_____ mis manos todo el día a pueblo rebelde, el cual anda por camino no bueno, en pos 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Recordad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Extendí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atentamente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remanente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65:2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Extendí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Isaías 65:2, ¿qué palabra falta? «_____ mis manos todo el día a pueblo rebelde, el cual anda por camino no bueno, en pos 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65:2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palabra completa Isaías 65:6? «He aquí, que _____ está delante de mí; no callaré, antes daré, y pagaré en su seno.»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hubiese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tiendas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escrito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aborrecen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65:6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escrito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palabra completa Isaías 65:6? «He aquí, que _____ está delante de mí; no callaré, antes daré, y pagaré en su seno.»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65:6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correctamente (Isaías 65:13): «…to, así dijo el Señor DIOS: He aquí que mis _____ comerán, y vosotros tendréis hambre. H…»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tenido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siervos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publica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nuestras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65:13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correctamente (Isaías 65:8): «Así dijo el SEÑOR: Como si _____ hallase mosto en un racimo, y dijese: No lo eches a mal…»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ceniza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levantarás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naciones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alguno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65:8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alguno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(Isaías 65:8): «Así dijo el SEÑOR: Como si _____ hallase mosto en un racimo, y dijese: No lo eches a mal…»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65:8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Isaías 65:12, ¿qué palabra falta? «yo también os _____ al cuchillo, y todos vosotros os arrodillaréis al degolladero, por 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destinaré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quedan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destrucción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apresurados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65:12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destinaré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Isaías 65:12, ¿qué palabra falta? «yo también os _____ al cuchillo, y todos vosotros os arrodillaréis al degolladero, por 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65:12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palabra completa Isaías 65:14? «he aquí, que mis _____ jubilarán por la alegría del corazón, y vosotros clamaréis por el…»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enlutáis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siervos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cimentaré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calzadas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65:14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siervos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palabra completa Isaías 65:14? «he aquí, que mis _____ jubilarán por la alegría del corazón, y vosotros clamaréis por el…»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65:14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Isaías 65: Cielos nuevos y tierra nueva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siervos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(Isaías 65:13): «…to, así dijo el Señor DIOS: He aquí que mis _____ comerán, y vosotros tendréis hambre. H…»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65:13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Isaías 65:25, ¿qué palabra falta? «El lobo y el _____ serán apacentados juntos, y el león comerá paja como el buey; y a la…»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bendición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rompáis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cordero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nuestra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65:25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cordero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Isaías 65:25, ¿qué palabra falta? «El lobo y el _____ serán apacentados juntos, y el león comerá paja como el buey; y a la…»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65:25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palabra completa Isaías 65:7? «Por _____ iniquidades, y las iniquidades de vuestros padres juntamente, dice el SEÑOR: q…»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beberán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tendrás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inmunda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vuestras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65:7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vuestras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palabra completa Isaías 65:7? «Por _____ iniquidades, y las iniquidades de vuestros padres juntamente, dice el SEÑOR: q…»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65:7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Isaías 65: Cielos nuevos y tierra nueva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