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61: Buenas nuevas a los afligidos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61:9): «Y la _____ de ellos será conocida entre los gentiles, y sus renuevos en medio de los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hubiera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manifestado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cadáveres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simiente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61:9): «Y la _____ de ellos será conocida entre los gentiles, y sus renuevos en medio de los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61:2, ¿qué palabra falta? «a _____ el año de la buena voluntad del SEÑOR, y el día de venganza del Dios nuestro;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antigua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publicar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experimentado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publicar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Isaías 61:2, ¿qué palabra falta? «a _____ el año de la buena voluntad del SEÑOR, y el día de venganza del Dios nuestro;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61:5? «Y _____ extranjeros, y apacentarán vuestras ovejas; y los extraños serán vuestros labrad…»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cortina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humillados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61:5? «Y _____ extranjeros, y apacentarán vuestras ovejas; y los extraños serán vuestros labrad…»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61:7): «En lugar de vuestra _____ doble, y de vuestra deshonra, os alabarán en sus heredades,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estimadas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Hablad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61:7): «En lugar de vuestra _____ doble, y de vuestra deshonra, os alabarán en sus heredades,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61:10, ¿qué palabra falta? «En gran _____ me gozaré en el SEÑOR, mi alma se alegrará en mi Dios; porque me vistió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asolamientos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tempestad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61:10, ¿qué palabra falta? «En gran _____ me gozaré en el SEÑOR, mi alma se alegrará en mi Dios; porque me vistió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61:1? «El _____ del Señor DIOS es sobre mí, porque me ungió el SEÑOR; me envió a predicar a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61:4? «Y _____ los desiertos antiguos, y levantarán los asolamientos primeros; y restaurarán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tornará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portillos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incircunciso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61:4? «Y _____ los desiertos antiguos, y levantarán los asolamientos primeros; y restaurarán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61:8): «Porque yo, el SEÑOR, soy _____ del derecho, aborrecedor del latrocinio para holocausto…»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molido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ofrecerle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desfigurado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61:8): «Porque yo, el SEÑOR, soy _____ del derecho, aborrecedor del latrocinio para holocausto…»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61:1, ¿qué palabra falta? «…re mí, porque me ungió el SEÑOR; me envió a _____ a los abatidos, a atar las llagas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predicar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predicar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61:1, ¿qué palabra falta? «…re mí, porque me ungió el SEÑOR; me envió a _____ a los abatidos, a atar las llagas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61:6? «Y vosotros seréis _____ sacerdotes del SEÑOR, ministros del Dios nuestro seréis dichos…»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viudez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llamados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61:6? «Y vosotros seréis _____ sacerdotes del SEÑOR, ministros del Dios nuestro seréis dichos…»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61:11): «Porque como la tierra produce su _____, y como el huerto hace brotar su simiente, así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áspero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azotado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61:11): «Porque como la tierra produce su _____, y como el huerto hace brotar su simiente, así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61:1? «El _____ del Señor DIOS es sobre mí, porque me ungió el SEÑOR; me envió a predicar a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61:3, ¿qué palabra falta? «A _____ en Sion a los enlutados, para darles gloria en lugar de ceniza, óleo de gozo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afrentada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ordenar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Isaías 61:3, ¿qué palabra falta? «A _____ en Sion a los enlutados, para darles gloria en lugar de ceniza, óleo de gozo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61:9? «Y la simiente de ellos será _____ entre los gentiles, y sus renuevos en medio de los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airará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conocida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61:9? «Y la simiente de ellos será _____ entre los gentiles, y sus renuevos en medio de los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61:2): «a publicar el año de la buena _____ del SEÑOR, y el día de venganza del Dios nuestro;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corrompa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gobiernan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61:2): «a publicar el año de la buena _____ del SEÑOR, y el día de venganza del Dios nuestro;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61:5, ¿qué palabra falta? «Y estarán _____, y apacentarán vuestras ovejas; y los extraños serán vuestros labradores…»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quebrantamiento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61:5, ¿qué palabra falta? «Y estarán _____, y apacentarán vuestras ovejas; y los extraños serán vuestros labradores…»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61: Buenas nuevas a los afligidos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61:6): «Y vosotros _____ llamados sacerdotes del SEÑOR, ministros del Dios nuestro seréis dichos…»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fundaré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hiciste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perdimos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61:6): «Y vosotros _____ llamados sacerdotes del SEÑOR, ministros del Dios nuestro seréis dichos…»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61:11, ¿qué palabra falta? «Porque como la tierra _____ su renuevo, y como el huerto hace brotar su simiente, así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moverán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confundidos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produce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produce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61:11, ¿qué palabra falta? «Porque como la tierra _____ su renuevo, y como el huerto hace brotar su simiente, así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Isaías 61:3? «A ordenar en _____ a los enlutados, para darles gloria en lugar de ceniza, óleo de gozo…»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61:3? «A ordenar en _____ a los enlutados, para darles gloria en lugar de ceniza, óleo de gozo…»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61: Buenas nuevas a los afligidos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