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60: Levántate y resplandece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60:17): «Por el _____ traeré oro, y por hierro plata, y por madera bronce, y por las piedras hier…»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60:17): «Por el _____ traeré oro, y por hierro plata, y por madera bronce, y por las piedras hier…»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60:4, ¿qué palabra falta? «Alza tus ojos en _____, y mira, todos éstos se han juntado, vinieron a ti; tus hijos ven…»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tornará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derredor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60:4, ¿qué palabra falta? «Alza tus ojos en _____, y mira, todos éstos se han juntado, vinieron a ti; tus hijos ven…»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Isaías 60:9? «…ue a mí esperarán las islas, y las naves de _____ desde el principio, para traer tus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Isaías 60:9? «…ue a mí esperarán las islas, y las naves de _____ desde el principio, para traer tus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(Isaías 60:14): «…todos los que te escarnecían, y te llamarán Ciudad del SEÑOR, _____ del Santo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60:14): «…todos los que te escarnecían, y te llamarán Ciudad del SEÑOR, _____ del Santo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60:19, ¿qué palabra falta? «El sol nunca más te _____ de luz para el día, ni el resplandor de la luna te alumbrará…»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servirá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60:19, ¿qué palabra falta? «El sol nunca más te _____ de luz para el día, ni el resplandor de la luna te alumbrará…»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60:1? «_____, resplandece; que viene tu lumbre, y la gloria del SEÑOR ha nacido sobre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toquéis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60:2? «Que he aquí, que _____ cubrirán la tierra, y oscuridad los pueblos; y sobre ti nacerá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extendidas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artífice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60:2? «Que he aquí, que _____ cubrirán la tierra, y oscuridad los pueblos; y sobre ti nacerá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60:5): «Entonces verás, y _____; y se maravillará y ensanchará tu corazón, que se haya vuelto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resplandecerás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resplandecerás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60:5): «Entonces verás, y _____; y se maravillará y ensanchará tu corazón, que se haya vuelto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Isaías 60:8, ¿qué palabra falta? «¿_____ son éstos que vuelan como nubes, y como palomas a sus ventanas?»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poseerán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Quiénes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Quiénes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60:8, ¿qué palabra falta? «¿_____ son éstos que vuelan como nubes, y como palomas a sus ventanas?»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60:10? «Y los hijos de los _____ edificarán tus muros, y sus reyes te servirán; porque en mi ira…»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corrompa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resplandecerás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60:10? «Y los hijos de los _____ edificarán tus muros, y sus reyes te servirán; porque en mi ira…»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(Isaías 60:13): «La gloria del _____ vendrá a ti, hayas, pinos, y bojes juntamente, para honrar el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60:13): «La gloria del _____ vendrá a ti, hayas, pinos, y bojes juntamente, para honrar el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60:1? «_____, resplandece; que viene tu lumbre, y la gloria del SEÑOR ha nacido sobre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60:15, ¿qué palabra falta? «En lugar de que has sido _____ y aborrecida, y que no había quien por ti pasase, te pond…»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portillos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desechada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desechada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60:15, ¿qué palabra falta? «En lugar de que has sido _____ y aborrecida, y que no había quien por ti pasase, te pond…»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60:18? «Nunca más se oirá en tu tierra _____, destrucción y quebrantamiento en tus términos; mas…»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Alzarán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quebrantamiento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violencia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60:18? «Nunca más se oirá en tu tierra _____, destrucción y quebrantamiento en tus términos; mas…»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60:21): «Y tu pueblo, todos ellos serán _____, para siempre heredarán la tierra; serán renuevos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mostró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60:21): «Y tu pueblo, todos ellos serán _____, para siempre heredarán la tierra; serán renuevos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60:3, ¿qué palabra falta? «Y _____ los gentiles a tu lumbre, y los reyes al resplandor de tu nacimiento.»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beberán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andarán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60:3, ¿qué palabra falta? «Y _____ los gentiles a tu lumbre, y los reyes al resplandor de tu nacimiento.»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Isaías 60:7? «Todo el ganado de _____ será juntado para ti; carneros de Nebaiot te serán servidos; ser…»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Restaurador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Isaías 60:7? «Todo el ganado de _____ será juntado para ti; carneros de Nebaiot te serán servidos; ser…»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60:11): «Tus _____ estarán de continuo abiertas; no se cerrarán de día ni de noche, para que sea…»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alumbrará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60:12): «Porque la gente o el reino que no te _____, perecerá; y del todo serán asolados.»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consuela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sirviere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sirviere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60:12): «Porque la gente o el reino que no te _____, perecerá; y del todo serán asolados.»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60: Levántate y resplandece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60:11): «Tus _____ estarán de continuo abiertas; no se cerrarán de día ni de noche, para que sea…»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60:22, ¿qué número o cantidad falta? «El pequeño será por _____; el menor, por gente fuerte. Yo, el SEÑOR, a su tiempo haré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60:22, ¿qué número o cantidad falta? «El pequeño será por _____; el menor, por gente fuerte. Yo, el SEÑOR, a su tiempo haré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Isaías 60:6? «…itud de camellos te cubrirá, dromedarios de _____ y de Efa; vendrán todos los de Seba;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Isaías 60:6? «…itud de camellos te cubrirá, dromedarios de _____ y de Efa; vendrán todos los de Seba;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60: Levántate y resplandece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