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Relationship Id="rId88" Type="http://schemas.openxmlformats.org/officeDocument/2006/relationships/slide" Target="slides/slide82.xml"/><Relationship Id="rId89" Type="http://schemas.openxmlformats.org/officeDocument/2006/relationships/slide" Target="slides/slide8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Isaías 6-9: El llamado del profeta y la señal de Emanuel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cubrían y qué hacían con sus seis alas?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Cubrían rostro y pies, y volaban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Temblaron y se llenaron de humo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 río poderoso que desborda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Santo, santo, santo es 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Cubrían rostro y pies, y volaban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cubrían y qué hacían con sus seis alas?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proclamaban los serafines?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Temblaron y se llenaron de humo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Santo, santo, santo es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Cubrían rostro y pies, y volaban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Santuario y piedra de tropiezo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Santo, santo, santo es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proclamaban los serafines?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estaba llena toda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borde de su manto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permanecería firme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gloria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Maher-salal-has-baz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la gloria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estaba llena toda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ocurrió con las puertas y el templo al sonar la voz?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Santo, santo, santo es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Cubrían rostro y pies, y volaban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Santuario y piedra de tropiezo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Temblaron y se llenaron de humo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Temblaron y se llenaron de humo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con las puertas y el templo al sonar la voz?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confesó Isaías acerca de sus labios?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eran impuros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rey de Asiria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niño y un hijo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aguas de Siloé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eran impuros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confesó Isaías acerca de sus labios?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año vio Isaías al Señor en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año de la muerte del rey Uzías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árboles sacudidos por el viento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señal en lo profundo o en lo alto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Dijo que no pondría a prueba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llevó un serafín desde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tenazas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carbón encendido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virgen concebiría y daría a luz un hijo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libro de memoria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carbón encendido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llevó un serafín desde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tomó el serafín el carbón?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carbón encendido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virgen concebiría y daría a luz un hijo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tenazas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tenazas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tomó el serafín el carbón?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ocurrió al tocar el carbón los labios de Isaías?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¿A quién enviaré y quién irá por nosotros?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Dijo que no pondría a prueba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señal en lo profundo o en lo alto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culpa fue quitada y su pecado perdonado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 culpa fue quitada y su pecado perdonado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al tocar el carbón los labios de Isaías?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pregunta escuchó Isaías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¿A quién enviaré y quién irá por nosotros?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culpa fue quitada y su pecado perdonado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Dijo que no pondría a prueba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señal en lo profundo o en lo alto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¿A quién enviaré y quién irá por nosotros?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pregunta escuchó Isaías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respondió Isaías al llamado?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Dijo que no pondría a prueba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Aquí estoy, envíame a mí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ley y al testimonio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en el día de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Aquí estoy, envíame a mí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respondió Isaías al llamado?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año de la muerte del rey Uzías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año vio Isaías al Señor en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quedaría después de la devastación?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riqueza de Damasco y Samaria sería llevada a Asiria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culpa fue quitada y su pecado perdonado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tronco cuya simiente santa sería el remanente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¿A quién enviaré y quién irá por nosotros?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tronco cuya simiente santa sería el remanente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quedaría después de la devastación?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rey de Judá temió la alianza de Siria 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Sear-jasub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Rezín y Peka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Cusi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7:1-2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Acaz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rey de Judá temió la alianza de Siria 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7:1-2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dos reyes subieron contra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Rezín y Peka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Sear-jasub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el ángel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Rezín y Peka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dos reyes subieron contra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tembló el corazón de Acaz y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 río poderoso que desborda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árboles sacudidos por el viento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en el día de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año de la muerte del rey Uzías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árboles sacudidos por el viento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tembló el corazón de Acaz y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hijo acompañó a Isaías para encontrarse con Acaz?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Rezín y Peka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Sear-jasub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Senaquerib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Sear-jasub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hijo acompañó a Isaías para encontrarse con Acaz?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estaba sentado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Junto al acueducto del estanque superior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 trono alto y sublime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Temán y del monte Parán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cisterna de Malquías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debía encontrarse Isaías con Acaz?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 trono alto y sublime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alfarero en la casa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atrio de la casa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Junto al acueducto del estanque superior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Junto al acueducto del estanque superior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debía encontrarse Isaías con Acaz?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hacer Acaz ante la amenaza?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Estar tranquilo y no temer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ley y al testimonio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Aquí estoy, envíame a mí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en el día de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Estar tranquilo y no temer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Acaz ante la amenaza?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ocurriría si Acaz no creía?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borde de su manto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permanecería firme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gloria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Maher-salal-has-baz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permanecería firme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ocurriría si Acaz no creía?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ofreció Dios a Acaz para confirmar su palabra?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Dijo que no pondría a prueba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año de la muerte del rey Uzías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señal en lo profundo o en lo alto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árboles sacudidos por el viento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señal en lo profundo o en lo alto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ofreció Dios a Acaz para confirmar su palabra?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rechazó Acaz pedir señal?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Aquí estoy, envíame a mí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señal en lo profundo o en lo alto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año de la muerte del rey Uzías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Dijo que no pondría a prueba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Dijo que no pondría a prueba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rechazó Acaz pedir señal?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un trono alto y sublime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estaba sentado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señal daría el Señor mismo?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virgen concebiría y daría a luz un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carbón encendido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tenazas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Comería lo nacido solo y al tercer año sembraría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virgen concebiría y daría a luz un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señal daría el Señor mismo?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recibiría el hijo de la señal?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Maher-salal-has-baz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Emanuel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gran luz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eran impuros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Emanuel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recibiría el hijo de la señal?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rey usaría Dios como una navaja alquilada?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eran impuros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niño y un hijo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rey de Asiria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aguas de Siloé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 rey de Asiria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rey usaría Dios como una navaja alquilada?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recibió el hijo de Isaías en el capítulo 8?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Emanuel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gloria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borde de su manto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Maher-salal-has-baz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Maher-salal-has-baz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recibió el hijo de Isaías en el capítulo 8?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ocurriría antes de que el niño dijera padre y madre?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riqueza de Damasco y Samaria sería llevada a Asiria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tronco cuya simiente santa sería el remanente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Admirable, Consejero, Dios fuerte, Padre eterno y Príncipe de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culpa fue quitada y su pecado perdonado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La riqueza de Damasco y Samaria sería llevada a Asiria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ocurriría antes de que el niño dijera padre y madre?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llenaba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gloria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Maher-salal-has-baz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borde de su manto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permanecería firme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aguas tranquilas había rechazado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niño y un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aguas de Siloé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Maher-salal-has-baz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gloria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Las aguas de Siloé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aguas tranquilas había rechazado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¿Como qué inundación vendría el rey de Asiria?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árboles sacudidos por el viento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en el día de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 río poderoso que desborda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Cubrían rostro y pies, y volaban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8:7-8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un río poderoso que desborda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¿Como qué inundación vendría el rey de Asiria?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8:7-8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sería el Señor para unos y para otros?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Temblaron y se llenaron de humo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Santo, santo, santo es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Cubrían rostro y pies, y volaban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Santuario y piedra de tropiezo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Santuario y piedra de tropiezo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sería el Señor para unos y para otros?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debían acudir para evaluar cualquier mensaje?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ley y al testimonio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en el día de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Aquí estoy, envíame a mí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el trono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la ley y al testimonio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debían acudir para evaluar cualquier mensaje?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vio el pueblo que caminaba en tinieblas?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eran impuros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gran luz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rey de Asiria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Emanuel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gran luz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vio el pueblo que caminaba en tinieblas?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borde de su manto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llenaba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¿Como en qué día quebraría Dios el yugo del opresor?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 río poderoso que desborda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árboles sacudidos por el viento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en el día de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ley y al testimonio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en el día de Madián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¿Como en qué día quebraría Dios el yugo del opresor?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fue dado al pueblo según Isaías 9?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eran impuros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aguas de Siloé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rey de Asiria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niño y un hijo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niño y un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fue dado al pueblo según Isaías 9?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títulos recibiría el niño prometido?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Admirable, Consejero, Dios fuerte, Padre eterno y Príncipe de paz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riqueza de Damasco y Samaria sería llevada a Asiria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tronco cuya simiente santa sería el remanente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¿A quién enviaré y quién irá por nosotros?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Admirable, Consejero, Dios fuerte, Padre eterno y Príncipe de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títulos recibiría el niño prometido?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¿Sobre qué trono se afirmaría su reino?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en el día de Madián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el trono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ley y al testimonio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Aquí estoy, envíame a mí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Sobre el trono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qué trono se afirmaría su reino?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durarían su gobierno y su paz?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Setenta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siempre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siempre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durarían su gobierno y su paz?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alas tenía cada serafín?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siempre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aseguraría el cumplimiento de la promesa?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 río poderoso que desborda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árboles sacudidos por el viento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Cubrían rostro y pies, y volaban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celo del Señor de los ejércitos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celo del Señor de los ejércitos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aseguraría el cumplimiento de la promesa?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Isaías 6-9: El llamado del profeta y la señal de Emanuel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alas tenía cada serafín?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Isaías 6-9: El llamado del profeta y la señal de Emanuel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