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6-9: El llamado del profeta y la señal de Emanuel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cubrían y qué hacían con sus seis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Cubrían rostro y pies, y volaban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cubrían y qué hacían con sus seis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proclamaban los serafines?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Santuario y piedra de tropiezo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Santo, santo, santo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proclamaban los serafines?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estaba llena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permanecería firme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estaba llena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las puertas y el templo al sonar la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Santuario y piedra de tropiezo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Temblaron y se llenaron de humo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las puertas y el templo al sonar la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confesó Isaías acerca de sus labios?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eran impuros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confesó Isaías acerca de sus labios?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vio Isaías al Señor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llevó un serafín desde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carbón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libro de memoria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carbón encendido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un serafín desde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tomó el serafín el carbón?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carbón encendido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tenazas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tomó el serafín el carbón?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al tocar el carbón los labios de Isaías?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culpa fue quitada y su pecado perdonado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al tocar el carbón los labios de Isaías?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pregunta escuchó Isaías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¿A quién enviaré y quién irá por nosotros?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 escuchó Isaías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respondió Isaías al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Aquí estoy, envíame a 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Isaías al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año de la muerte del rey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vio Isaías al Señor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quedaría después de la devastación?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 riqueza de Damasco y Samaria sería llevada 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tronco cuya simiente santa sería el remanente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Un tronco cuya simiente santa sería el remanente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quedaría después de la devastación?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de Judá temió la alianza de Siria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Sear-jasub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Rezín y Peka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Cusi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de Judá temió la alianza de Siria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dos reyes subieron contra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Rezín y Peka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Sear-jasub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Rezín y Peka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reyes subieron contra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tembló el corazón de Acaz y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árboles sacudidos por el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tembló el corazón de Acaz y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hijo acompañó a Isaías para encontrarse con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Rezín y Peka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Sear-jasub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Sear-jasub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hijo acompañó a Isaías para encontrarse con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sentado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acueducto del estanque superior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trono alto y sublime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Temán y del monte Parán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cisterna de Malquías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 encontrarse Isaías con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 trono alto y sublime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alfarero en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acueducto del estanque superior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Junto al acueducto del estanque superior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encontrarse Isaías con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 Acaz ante la amenaza?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Estar tranquilo y no temer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Estar tranquilo y no temer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Acaz ante la amenaza?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si Acaz no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permanecería firme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permanecería firme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si Acaz no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ofreció Dios a Acaz para confirmar su palabra?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señal en lo profundo o en lo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ofreció Dios a Acaz para confirmar su palabra?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rechazó Acaz pedir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en lo profundo o en lo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de la muerte del rey Uzías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no pondría a prueba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Dijo que no pondría a prueba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rechazó Acaz pedir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un trono alto y sublime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sentado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 daría el Señor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virgen concebiría y daría a luz un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carbón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Comería lo nacido solo y al tercer año sembraría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virgen concebiría y daría a luz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 daría el Señor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recibiría el hijo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Emanuel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Emanuel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recibiría el hijo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rey usaría Dios como una navaja alquilada?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rey usaría Dios como una navaja alquilada?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recibió el hijo de Isaías en el capítulo 8?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Emanuel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Maher-salal-has-baz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recibió el hijo de Isaías en el capítulo 8?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ocurriría antes de que el niño dijera padre y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 riqueza de Damasco y Samaria sería llevada a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tronco cuya simiente santa sería el remanente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Admirable, Consejero, Dios fuerte, Padre eterno y Príncipe de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culpa fue quitada y su pecado perdonado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 riqueza de Damasco y Samaria sería llevada a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antes de que el niño dijera padre y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llenaba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borde de su manto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permanecería firme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aguas tranquilas había rechazado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Maher-salal-has-baz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gloria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aguas de Siloé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aguas tranquilas había rechazado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¿Como qué inundación vendría el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 río poderoso que desborda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qué inundación vendría el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sería el Señor para unos y para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Temblaron y se llenaron de humo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Santo, santo, santo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Santuario y piedra de tropiezo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Santuario y piedra de tropiezo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el Señor para unos y para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debían acudir para evaluar cualquier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trono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ley y al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debían acudir para evaluar cualquier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vio el pueblo que caminaba en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gran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Emanuel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gran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vio el pueblo que caminaba en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borde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llenaba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¿Como en qué día quebraría Dios el yugo del opresor?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en el día de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¿Como en qué día quebraría Dios el yugo del opresor?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fue dado al pueblo según Isaías 9?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impuros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aguas de Siloé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niño y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niño y un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fue dado al pueblo según Isaías 9?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títulos recibiría el niño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Admirable, Consejero, Dios fuerte, Padre eterno y Príncipe de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La riqueza de Damasco y Samaria sería llevada a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tronco cuya simiente santa sería el remanente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¿A quién enviaré y quién irá por nosotros?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Admirable, Consejero, Dios fuerte, Padre eterno y Príncipe de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títulos recibiría el niño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trono se afirmaría su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en el día de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trono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ley y al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Aquí estoy, envíame a 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el trono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trono se afirmaría su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durarían su gobierno y su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durarían su gobierno y su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alas tenía cada serafín?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aseguraría el cumplimiento de la promesa?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río poderoso que desborda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árboles sacudidos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Cubrían rostro y pies, y volaban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celo del Señor de los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celo del Señor de los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aseguraría el cumplimiento de la promesa?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Isaías 6-9: El llamado del profeta y la señal de Emanuel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alas tenía cada serafín?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6-9: El llamado del profeta y la señal de Emanuel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