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58: El ayuno que Dios escogió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(Isaías 58:11): «y el SEÑOR te _____ siempre, y en las sequías saciará tu alma, y engordará tus huesos;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pastoreará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desaparecer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pasado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molido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pastoreará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(Isaías 58:11): «y el SEÑOR te _____ siempre, y en las sequías saciará tu alma, y engordará tus huesos;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Isaías 58:3, ¿qué palabra falta? «¿Por qué, dicen , _____, y no hiciste caso? ¿Humillamos nuestras almas, y no lo supiste?…»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ayunamos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poseerán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impíos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ayunamos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Isaías 58:3, ¿qué palabra falta? «¿Por qué, dicen , _____, y no hiciste caso? ¿Humillamos nuestras almas, y no lo supiste?…»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Isaías 58:6? «¿No es antes el ayuno que yo _____, desatar los líos de impiedad, deshacer los haces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manadero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sublimes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escogí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escogí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Isaías 58:6? «¿No es antes el ayuno que yo _____, desatar los líos de impiedad, deshacer los haces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(Isaías 58:9): «Entonces _____, y oirás al SEÑOR; clamarás, y dirá él: Heme aquí. Si quitares de en medi…»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abominables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invocarás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invocarás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(Isaías 58:9): «Entonces _____, y oirás al SEÑOR; clamarás, y dirá él: Heme aquí. Si quitares de en medi…»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Isaías 58:12, ¿qué nombre falta? «…ón y generación levantarás; y serás llamado _____ de portillos, Restaurador de calzadas…»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Reparador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Reparador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Isaías 58:12, ¿qué nombre falta? «…ón y generación levantarás; y serás llamado _____ de portillos, Restaurador de calzadas…»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Isaías 58:1? «…u voz como trompeta, y predicad a mi pueblo su rebelión; y a la casa de _____ su pecado.»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Moradora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Isaías 58:2? «Que me _____ cada día, y quieren saber mis caminos, como gente que hubiese obrado justic…»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consolaciones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poseerán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buscan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Isaías 58:2? «Que me _____ cada día, y quieren saber mis caminos, como gente que hubiese obrado justic…»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(Isaías 58:5): «¿Es tal el ayuno que yo _____? ¿Para que el hombre aflija su alma? ¿Que encorve su cabez…»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escogidos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generación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escogí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afligirá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escogí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(Isaías 58:5): «¿Es tal el ayuno que yo _____? ¿Para que el hombre aflija su alma? ¿Que encorve su cabez…»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Isaías 58:8, ¿qué palabra falta? «Entonces _____ tu luz, como el alba; y tu sanidad reverdecerá presto; e irá tu justicia…»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flaquean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raíces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cilicio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nacerá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nacerá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Isaías 58:8, ¿qué palabra falta? «Entonces _____ tu luz, como el alba; y tu sanidad reverdecerá presto; e irá tu justicia…»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Isaías 58:10? «Y si _____ tu alma al hambriento, y saciares al alma afligida, en las tinieblas nacerá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derramares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compuesta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honraré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vuestras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derramares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Isaías 58:10? «Y si _____ tu alma al hambriento, y saciares al alma afligida, en las tinieblas nacerá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(Isaías 58:13): «Si _____ del sábado tu pie, de hacer tu voluntad en mi día santo, y al sábado llamares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cortinas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retrajeres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alabanzas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occidente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retrajeres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(Isaías 58:13): «Si _____ del sábado tu pie, de hacer tu voluntad en mi día santo, y al sábado llamares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Isaías 58:1? «…u voz como trompeta, y predicad a mi pueblo su rebelión; y a la casa de _____ su pecado.»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Isaías 58:1, ¿qué palabra falta? «Clama a alta voz, no te _____; alza tu voz como trompeta, y predicad a mi pueblo su rebe…»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primeras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detengas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conspirare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detengas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Isaías 58:1, ¿qué palabra falta? «Clama a alta voz, no te _____; alza tu voz como trompeta, y predicad a mi pueblo su rebe…»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Isaías 58:7? «Que partas tu pan con el _____, y a los pobres errantes metas en casa; que cuando vieres…»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hambriento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hambriento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Isaías 58:7? «Que partas tu pan con el _____, y a los pobres errantes metas en casa; que cuando vieres…»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(Isaías 58:14): «Entonces te _____ en el SEÑOR: y yo te haré subir sobre las alturas de la tierra, y te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deleitarás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Despiértate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primeras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deleitarás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(Isaías 58:14): «Entonces te _____ en el SEÑOR: y yo te haré subir sobre las alturas de la tierra, y te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Isaías 58:4, ¿qué palabra falta? «He aquí que para contiendas y _____ ayunáis, y para herir con el puño inicuamente. No ay…»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ofreciese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debates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Isaías 58:4, ¿qué palabra falta? «He aquí que para contiendas y _____ ayunáis, y para herir con el puño inicuamente. No ay…»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58: El ayuno que Dios escogió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(Isaías 58:7): «Que _____ tu pan con el hambriento, y a los pobres errantes metas en casa; que cuando vi…»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delicias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criadas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Santuario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(Isaías 58:7): «Que _____ tu pan con el hambriento, y a los pobres errantes metas en casa; que cuando vi…»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Isaías 58:14, ¿qué nombre falta? «…de la tierra, y te haré comer la heredad de _____ tu padre, porque la boca del SEÑOR ha…»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Etiopía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Jessé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Isaías 58:14, ¿qué nombre falta? «…de la tierra, y te haré comer la heredad de _____ tu padre, porque la boca del SEÑOR ha…»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Isaías 58:4? «He aquí que para _____ y debates ayunáis, y para herir con el puño inicuamente. No ayuné…»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detengas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platero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Isaías 58:4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contiendas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Isaías 58:4? «He aquí que para _____ y debates ayunáis, y para herir con el puño inicuamente. No ayuné…»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Isaías 58:4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58: El ayuno que Dios escogió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