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55: Vengan a las aguas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(Isaías 55:10): «Porque como _____ de los cielos la lluvia, y la nieve, y no vuelve allá, sino que riega…»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desciende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heredarán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nuevas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desciende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(Isaías 55:10): «Porque como _____ de los cielos la lluvia, y la nieve, y no vuelve allá, sino que riega…»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55:3, ¿qué nombre falta? «…vivirá vuestra alma. Y haré con vosotros pacto eterno, las misericordias firmes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Reparador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Isaías 55:3, ¿qué nombre falta? «…vivirá vuestra alma. Y haré con vosotros pacto eterno, las misericordias firmes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Isaías 55:5? «…eron correrán a ti, por causa del SEÑOR tu Dios, y del Santo de _____ que te ha honrado.»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Etiopía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Isaías 55:5? «…eron correrán a ti, por causa del SEÑOR tu Dios, y del Santo de _____ que te ha honrado.»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(Isaías 55:9): «Como son más altos los _____ que la tierra, así son más altos mis caminos que vuestros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alegrarán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ofrecidos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(Isaías 55:9): «Como son más altos los _____ que la tierra, así son más altos mis caminos que vuestros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55:11, ¿qué palabra falta? «así será mi _____ que sale de mi boca: no volverá a mí vacía, mas hará lo que yo quiero…»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Santuario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Extendí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ofrece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55:11, ¿qué palabra falta? «así será mi _____ que sale de mi boca: no volverá a mí vacía, mas hará lo que yo quiero…»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Isaías 55:1? «A todos los _____: Venid a las aguas. Y los que no tienen dinero, venid, comprad, y come…»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sedientos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Apartaos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extiende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Isaías 55:2? «¿Por qué _____ el dinero en lo que no es pan, y vuestro trabajo en lo que no sacia? Oídm…»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gastáis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trabajarán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deleitarás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gastáis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55:2? «¿Por qué _____ el dinero en lo que no es pan, y vuestro trabajo en lo que no sacia? Oídm…»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(Isaías 55:6): «_____ al SEÑOR, mientras se halla; llamadle en tanto que está cercano.»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beberán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Buscad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retoñará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Buscad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(Isaías 55:6): «_____ al SEÑOR, mientras se halla; llamadle en tanto que está cercano.»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55:8, ¿qué palabra falta? «Porque mis _____ no son como vuestros pensamientos; ni vuestros caminos, como mis camino…»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ascuas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vieren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continuamente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pensamientos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pensamientos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55:8, ¿qué palabra falta? «Porque mis _____ no son como vuestros pensamientos; ni vuestros caminos, como mis camino…»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Isaías 55:12? «Porque con _____ saldréis, y con paz seréis vueltos; los montes y los collados levantará…»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deseemos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herrero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expiación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55:12? «Porque con _____ saldréis, y con paz seréis vueltos; los montes y los collados levantará…»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(Isaías 55:1): «…sedientos: Venid a las aguas. Y los que no _____ dinero, venid, comprad, y comed. Venid…»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platero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tienen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respondisteis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tienen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(Isaías 55:1): «…sedientos: Venid a las aguas. Y los que no _____ dinero, venid, comprad, y comed. Venid…»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sedientos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55:1? «A todos los _____: Venid a las aguas. Y los que no tienen dinero, venid, comprad, y come…»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55:7, ¿qué palabra falta? «Deje el impío su camino; y el varón _____, sus pensamientos; y vuélvase al SEÑOR, el cua…»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caballos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buscando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inicuo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inicuo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55:7, ¿qué palabra falta? «Deje el impío su camino; y el varón _____, sus pensamientos; y vuélvase al SEÑOR, el cua…»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Isaías 55:13? «…de la zarza crecerá haya; y en lugar de la _____ crecerá arrayán; y será al SEÑOR por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retrajeres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estuviese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fabricada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ortiga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ortiga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55:13? «…de la zarza crecerá haya; y en lugar de la _____ crecerá arrayán; y será al SEÑOR por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(Isaías 55:4): «He aquí, que yo lo di por testigo a los _____, por capitán y por maestro a pueblos.»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pueblos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multiplicados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servidos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majada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pueblos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(Isaías 55:4): «He aquí, que yo lo di por testigo a los _____, por capitán y por maestro a pueblos.»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55:10, ¿qué palabra falta? «Porque como desciende de los _____ la lluvia, y la nieve, y no vuelve allá, sino que rie…»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acetre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habitación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dejada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55:10, ¿qué palabra falta? «Porque como desciende de los _____ la lluvia, y la nieve, y no vuelve allá, sino que rie…»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55: Vengan a las aguas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(Isaías 55:7): «Deje el impío su _____; y el varón inicuo, sus pensamientos; y vuélvase al SEÑOR, el cua…»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apagará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degolladero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(Isaías 55:7): «Deje el impío su _____; y el varón inicuo, sus pensamientos; y vuélvase al SEÑOR, el cua…»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55:13, ¿qué palabra falta? «En lugar de la zarza _____ haya; y en lugar de la ortiga crecerá arrayán; y será al 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consolado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caídos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crecerá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crecerá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55:13, ¿qué palabra falta? «En lugar de la zarza _____ haya; y en lugar de la ortiga crecerá arrayán; y será al 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Isaías 55:4? «He aquí, que yo lo di por _____ a los pueblos, por capitán y por maestro a pueblos.»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términos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encorvarán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testigo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55:4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testigo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55:4? «He aquí, que yo lo di por _____ a los pueblos, por capitán y por maestro a pueblos.»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55:4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55: Vengan a las aguas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