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54: Pacto eterno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54:13): «Y todos tus hijos serán _____ del SEÑOR; y multiplicará la paz de tus hijos.»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subirá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purifican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enseñados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54:13): «Y todos tus hijos serán _____ del SEÑOR; y multiplicará la paz de tus hijos.»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54:3, ¿qué palabra falta? «Porque a la mano _____ y a la mano izquierda has de crecer; y tu simiente heredará genti…»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sufrió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corrompa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54:3, ¿qué palabra falta? «Porque a la mano _____ y a la mano izquierda has de crecer; y tu simiente heredará genti…»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Isaías 54:7? «Por un _____ momento te dejé; mas te recogeré con grandes misericordias.»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restaurarán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pequeño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pequeño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54:7? «Por un _____ momento te dejé; mas te recogeré con grandes misericordias.»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54:11): «Pobre, _____ con tempestad, sin consuelo, he aquí que yo cimentaré tus piedras sobre 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avergonzada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fatigada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fatigada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54:11): «Pobre, _____ con tempestad, sin consuelo, he aquí que yo cimentaré tus piedras sobre 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54:15, ¿qué palabra falta? «Si _____ conspirare contra ti, será sin mí; el que contra ti conspirare, delante de ti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alguno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repudiada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alegraré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trabaja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alguno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54:15, ¿qué palabra falta? «Si _____ conspirare contra ti, será sin mí; el que contra ti conspirare, delante de ti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54:1? «_____, oh estéril, la que no daba a luz: levanta canción, y da voces de júbilo, la que 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Alégrate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habitarán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barred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54:2? «_____ el sitio de tu cabaña, y las cortinas de tus tiendas sean extendidas, no seas esca…»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Ensancha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menguará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prosperada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Ensancha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54:2? «_____ el sitio de tu cabaña, y las cortinas de tus tiendas sean extendidas, no seas esca…»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54:4): «No temas, que no serás _____; y no te avergüences, que no serás afrentada; antes te olvi…»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comparación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avergonzada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echaré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avergonzada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(Isaías 54:4): «No temas, que no serás _____; y no te avergüences, que no serás afrentada; antes te olvi…»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54:6, ¿qué palabra falta? «Porque como a mujer _____ y triste de espíritu te llamó el SEÑOR; y como a mujer joven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cubren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saciará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dejada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dejada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54:6, ¿qué palabra falta? «Porque como a mujer _____ y triste de espíritu te llamó el SEÑOR; y como a mujer joven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Isaías 54:8? «…un momento; mas con misericordia eterna tendré compasión de ti, dijo tu _____,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Redentor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Isaías 54:8? «…un momento; mas con misericordia eterna tendré compasión de ti, dijo tu _____,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54:10): «Porque los _____ se moverán, y los collados temblarán; mas no se apartará de ti mi miser…»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flaquean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antigua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montes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54:10): «Porque los _____ se moverán, y los collados temblarán; mas no se apartará de ti mi miser…»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Alégrate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54:1? «_____, oh estéril, la que no daba a luz: levanta canción, y da voces de júbilo, la que 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54:12, ¿qué palabra falta? «Tus _____ pondré de piedras preciosas, tus puertas de piedras de carbunclo, y todo tu té…»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sabéis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viniesen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respondí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ventanas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54:12, ¿qué palabra falta? «Tus _____ pondré de piedras preciosas, tus puertas de piedras de carbunclo, y todo tu té…»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Isaías 54:14? «Con _____ serás adornada; estarás lejos de opresión, porque no la temerás; y de temor,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continuo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arrodillaréis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Isaías 54:14? «Con _____ serás adornada; estarás lejos de opresión, porque no la temerás; y de temor,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(Isaías 54:16): «He aquí que yo crié al _____, que sopla las ascuas en el fuego, y que saca la herramient…»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desechada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cumplido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lengua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herrero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(Isaías 54:16): «He aquí que yo crié al _____, que sopla las ascuas en el fuego, y que saca la herramient…»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54:1, ¿qué palabra falta? «Alégrate, oh _____, la que no daba a luz: levanta canción, y da voces de júbilo, la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estéril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cabrito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estéril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Isaías 54:1, ¿qué palabra falta? «Alégrate, oh _____, la que no daba a luz: levanta canción, y da voces de júbilo, la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54: Pacto eterno de paz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(Isaías 54:9): «Porque esto me será como las aguas de _____, que juré que nunca más las aguas de Noé pas…»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(Isaías 54:9): «Porque esto me será como las aguas de _____, que juré que nunca más las aguas de Noé pas…»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Isaías 54:17, ¿qué palabra falta? «Toda _____ que fuere fabricada contra ti, no prosperará; y tú condenarás toda lengua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carbunclo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pasado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herramienta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ordeñéis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herramienta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Isaías 54:17, ¿qué palabra falta? «Toda _____ que fuere fabricada contra ti, no prosperará; y tú condenarás toda lengua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Isaías 54:5? «…l SEÑOR de los ejércitos es su nombre; y tu _____, el Santo de Israel, Dios de toda la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Líbano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Redentor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Isaías 54:5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Redentor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Isaías 54:5? «…l SEÑOR de los ejércitos es su nombre; y tu _____, el Santo de Israel, Dios de toda la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Isaías 54:5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54: Pacto eterno de paz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