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53: El Siervo sufriente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53:9): «Y puso con los _____ su sepultura, y su muerte con los ricos; aunque nunca hizo él malda…»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impíos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fabricada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gozaos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53:9): «Y puso con los _____ su sepultura, y su muerte con los ricos; aunque nunca hizo él malda…»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53:2, ¿qué palabra falta? «Con todo eso _____, como renuevo, delante de él; y como raíz de tierra seca. No hay pare…»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sublimado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subirá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53:2, ¿qué palabra falta? «Con todo eso _____, como renuevo, delante de él; y como raíz de tierra seca. No hay pare…»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53:5? «Mas él _____ fue por nuestras rebeliones, molido por nuestros pecados. El castigo de nue…»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produce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53:5? «Mas él _____ fue por nuestras rebeliones, molido por nuestros pecados. El castigo de nue…»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53:8): «De la _____ y del juicio fue quitado. Y su generación, ¿quién la contará? Porque cortado…»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Súbete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publicar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53:8): «De la _____ y del juicio fue quitado. Y su generación, ¿quién la contará? Porque cortado…»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53:11, ¿qué palabra falta? «Del _____ de su alma verá y será saciado. Y con su conocimiento justificará mi Siervo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Consolad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53:11, ¿qué palabra falta? «Del _____ de su alma verá y será saciado. Y con su conocimiento justificará mi Siervo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53:1? «¿Quién _____ a nuestro dicho? ¿Y sobre quién será manifestado el brazo del SEÑOR?»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cubrirán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extraños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53:3? «_____, y desechado entre los hombres, varón de dolores, experimentado en flaqueza; y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Despreciado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compondréis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Despreciado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53:3? «_____, y desechado entre los hombres, varón de dolores, experimentado en flaqueza; y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53:6): «Todos _____ nos perdimos, como ovejas; cada cual se apartó por su camino; mas el SEÑOR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ofrecerle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tiembla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53:6): «Todos _____ nos perdimos, como ovejas; cada cual se apartó por su camino; mas el SEÑOR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53:10, ¿qué palabra falta? «Con todo eso, el SEÑOR lo quiso moler, _____ a padecimiento. Cuando hubiere puesto su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soplando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dañarán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sujetándole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sujetándole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53:10, ¿qué palabra falta? «Con todo eso, el SEÑOR lo quiso moler, _____ a padecimiento. Cuando hubiere puesto su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53:1? «¿Quién creerá a _____ dicho? ¿Y sobre quién será manifestado el brazo del SEÑOR?»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servirán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53:1? «¿Quién creerá a _____ dicho? ¿Y sobre quién será manifestado el brazo del SEÑOR?»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53:7): «Angustiado él, y _____, no abrió su boca. Como oveja, fue llevado al matadero; y como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afligido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53:7): «Angustiado él, y _____, no abrió su boca. Como oveja, fue llevado al matadero; y como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creerá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53:1? «¿Quién _____ a nuestro dicho? ¿Y sobre quién será manifestado el brazo del SEÑOR?»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53:12, ¿qué palabra falta? «…yo le daré parte con los grandes, y a los _____ repartirá despojos; por cuanto derramó…»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escarnecían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53:12, ¿qué palabra falta? «…yo le daré parte con los grandes, y a los _____ repartirá despojos; por cuanto derramó…»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53:4? «Ciertamente llevó él _____ enfermedades, y sufrió nuestros dolores; y nosotros le tuvimo…»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quebrantados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53:4? «Ciertamente llevó él _____ enfermedades, y sufrió nuestros dolores; y nosotros le tuvimo…»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53:9): «Y puso con los impíos su _____, y su muerte con los ricos; aunque nunca hizo él maldad…»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sepultura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alegraré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sepultura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53:9): «Y puso con los impíos su _____, y su muerte con los ricos; aunque nunca hizo él maldad…»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53:2, ¿qué palabra falta? «Con todo eso subirá, como _____, delante de él; y como raíz de tierra seca. No hay parec…»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llenaos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53:2, ¿qué palabra falta? «Con todo eso subirá, como _____, delante de él; y como raíz de tierra seca. No hay parec…»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53: El Siervo sufriente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53:7): «_____ él, y afligido, no abrió su boca. Como oveja, fue llevado al matadero; y como cord…»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Angustiado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venerares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Angustiado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53:7): «_____ él, y afligido, no abrió su boca. Como oveja, fue llevado al matadero; y como cord…»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53:12, ¿qué palabra falta? «Por tanto, yo le daré parte con los _____, y a los fuertes repartirá despojos; por cuant…»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vistió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53:12, ¿qué palabra falta? «Por tanto, yo le daré parte con los _____, y a los fuertes repartirá despojos; por cuant…»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53:4? «_____ llevó él nuestras enfermedades, y sufrió nuestros dolores; y nosotros le tuvimos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53:4? «_____ llevó él nuestras enfermedades, y sufrió nuestros dolores; y nosotros le tuvimos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53: El Siervo sufriente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