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Isaías 52: Qué hermosos son los pies del mensajero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correctamente (Isaías 52:11): «_____, apartaos; salid de allí; no toquéis cosa inmunda. Salid de en medio de ella; sed…»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Apartaos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casada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crecer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Hacedor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52:11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Apartaos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Completa correctamente (Isaías 52:11): «_____, apartaos; salid de allí; no toquéis cosa inmunda. Salid de en medio de ella; sed…»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52:11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Isaías 52:3, ¿qué palabra falta? «Porque así dice el SEÑOR: De balde _____ vendidos; por tanto, sin dinero seréis rescatad…»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impiedad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fuisteis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huertos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corderos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52:3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fuisteis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Isaías 52:3, ¿qué palabra falta? «Porque así dice el SEÑOR: De balde _____ vendidos; por tanto, sin dinero seréis rescatad…»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52:3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palabra completa Isaías 52:6? «Por tanto, mi pueblo sabrá mi _____ por esta causa en aquel día; porque yo mismo que hab…»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hallase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ofrece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nombre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fatiga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52:6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nombre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palabra completa Isaías 52:6? «Por tanto, mi pueblo sabrá mi _____ por esta causa en aquel día; porque yo mismo que hab…»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52:6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correctamente (Isaías 52:10): «El SEÑOR _____ el brazo de su santidad ante los ojos de todos los gentiles. Y todos los…»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nuestros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descendientes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caballos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desnudó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52:10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desnudó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Completa correctamente (Isaías 52:10): «El SEÑOR _____ el brazo de su santidad ante los ojos de todos los gentiles. Y todos los…»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52:10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Isaías 52:13, ¿qué palabra falta? «He aquí, que mi _____ será prosperado, será engrandecido, y ensalzado, y será muy sublim…»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siervo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dolores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resplandor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caminarán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52:13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siervo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Isaías 52:13, ¿qué palabra falta? «He aquí, que mi _____ será prosperado, será engrandecido, y ensalzado, y será muy sublim…»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52:13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nombre completa Isaías 52:1? «…tate, despiértate, vístete tu fortaleza, oh _____; vístete tus ropas de hermosura, oh Je…»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Líbano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52:1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nombre completa Isaías 52:2? «Sacúdete del polvo, levántate, siéntate, _____; suéltate de las ataduras de tu cuello, c…»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Caldea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Restaurador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52:2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completa Isaías 52:2? «Sacúdete del polvo, levántate, siéntate, _____; suéltate de las ataduras de tu cuello, c…»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52:2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con el nombre correcto (Isaías 52:4): «…í dijo el Señor DIOS: Mi pueblo descendió a _____ en tiempo pasado, para peregrinar allá…»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Nebaiot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52:4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(Isaías 52:4): «…í dijo el Señor DIOS: Mi pueblo descendió a _____ en tiempo pasado, para peregrinar allá…»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52:4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Isaías 52:7, ¿qué nombre falta? «…el que trae nuevas del bien, del que publica salud, del que dice a _____: Reina tu Dios!»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Cedar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Javán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52:7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Según Isaías 52:7, ¿qué nombre falta? «…el que trae nuevas del bien, del que publica salud, del que dice a _____: Reina tu Dios!»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52:7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nombre completa Isaías 52:9? «…anzas, alegraos juntamente las soledades de _____; porque el SEÑOR ha consolado a su pue…»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Javán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Seba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52:9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completa Isaías 52:9? «…anzas, alegraos juntamente las soledades de _____; porque el SEÑOR ha consolado a su pue…»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52:9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con el nombre correcto (Isaías 52:12): «…iréis huyendo; porque el SEÑOR irá delante de vosotros, y el Dios de _____ os ayuntará.»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Tubal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Restaurador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Jessé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52:12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(Isaías 52:12): «…iréis huyendo; porque el SEÑOR irá delante de vosotros, y el Dios de _____ os ayuntará.»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52:12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completa Isaías 52:1? «…tate, despiértate, vístete tu fortaleza, oh _____; vístete tus ropas de hermosura, oh Je…»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52:1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Isaías 52:14, ¿qué palabra falta? «Como te _____ muchos, en tanta manera fue desfigurado de los hombres su parecer; y su he…»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subirá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Morará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abominaron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fortuna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52:14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abominaron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Isaías 52:14, ¿qué palabra falta? «Como te _____ muchos, en tanta manera fue desfigurado de los hombres su parecer; y su he…»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52:14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nombre completa Isaías 52:1? «…oh Sion; vístete tus ropas de hermosura, oh _____, ciudad santa, porque nunca más aconte…»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Patros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Jacob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52:1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completa Isaías 52:1? «…oh Sion; vístete tus ropas de hermosura, oh _____, ciudad santa, porque nunca más aconte…»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52:1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correctamente (Isaías 52:8): «¡Voz de tus _____! Alzarán la voz, juntamente jubilarán; porque ojo a ojo verán, como to…»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atalayas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atentamente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balanza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abominables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52:8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atalayas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Completa correctamente (Isaías 52:8): «¡Voz de tus _____! Alzarán la voz, juntamente jubilarán; porque ojo a ojo verán, como to…»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52:8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Isaías 52:15, ¿qué palabra falta? «Pero él rociará a muchos _____. Los reyes cerrarán sobre él sus bocas, porque verán lo q…»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misericordias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gentiles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puesto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azotado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52:15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gentiles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Isaías 52:15, ¿qué palabra falta? «Pero él rociará a muchos _____. Los reyes cerrarán sobre él sus bocas, porque verán lo q…»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52:15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Isaías 52: Qué hermosos son los pies del mensajero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con el nombre correcto (Isaías 52:8): «…voz, juntamente jubilarán; porque ojo a ojo verán, como torna el SEÑOR a traer a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Acor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52:8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(Isaías 52:8): «…voz, juntamente jubilarán; porque ojo a ojo verán, como torna el SEÑOR a traer a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52:8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Isaías 52:15, ¿qué palabra falta? «Pero él _____ a muchos gentiles. Los reyes cerrarán sobre él sus bocas, porque verán lo…»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vuelve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sacerdotes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rociará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ayuntará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52:15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rociará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Isaías 52:15, ¿qué palabra falta? «Pero él _____ a muchos gentiles. Los reyes cerrarán sobre él sus bocas, porque verán lo…»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52:15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palabra completa Isaías 52:5? «…a mí aquí? Dice el SEÑOR: que mi pueblo sea _____ sin por qué; y los que en él se enseño…»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cogerá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despojos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derecha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tomado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52:5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tomado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palabra completa Isaías 52:5? «…a mí aquí? Dice el SEÑOR: que mi pueblo sea _____ sin por qué; y los que en él se enseño…»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52:5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Isaías 52: Qué hermosos son los pies del mensajero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