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40: Consuelen a mi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40:23): «el torna en nada a los _____, y a los que gobiernan la tierra hace como que no hubieran…»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poderosos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latrocinio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poderosos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40:23): «el torna en nada a los _____, y a los que gobiernan la tierra hace como que no hubieran…»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40:5, ¿qué palabra falta? «Y la _____ del SEÑOR se manifestará; y toda carne juntamente la verá; porque la boca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40:5, ¿qué palabra falta? «Y la _____ del SEÑOR se manifestará; y toda carne juntamente la verá; porque la boca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Isaías 40:12? «…o; y aderezó los cielos con su palmo; y con _____ dedos apañó el polvo de la tierra; y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Isaías 40:12? «…o; y aderezó los cielos con su palmo; y con _____ dedos apañó el polvo de la tierra; y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la cantidad correcta (Isaías 40:20): «…mpa, se busca un maestro sabio, que le haga _____ imagen de talla de manera que no se mu…»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(Isaías 40:20): «…mpa, se busca un maestro sabio, que le haga _____ imagen de talla de manera que no se mu…»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40:27, ¿qué nombre falta? «¿Por qué dices, oh _____, y hablas tú , Israel: Mi camino está escondido del SEÑOR, 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40:27, ¿qué nombre falta? «¿Por qué dices, oh _____, y hablas tú , Israel: Mi camino está escondido del SEÑOR, 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Isaías 40:1? «_____, consolad a mi pueblo, dice vuestro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Consolad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Salvador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40:3? «Voz que clama en el _____; barred camino al SEÑOR, enderezad calzada en la soledad a nue…»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temblarán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40:3? «Voz que clama en el _____; barred camino al SEÑOR, enderezad calzada en la soledad a nue…»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40:7): «La _____ se seca, y la flor se cae; porque el Espíritu del SEÑOR sopló en ella. Ciertame…»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glorificarme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hierba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transgresores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hierba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40:7): «La _____ se seca, y la flor se cae; porque el Espíritu del SEÑOR sopló en ella. Ciertame…»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40:10, ¿qué palabra falta? «He aquí, que el Señor DIOS _____ con fortaleza; y su brazo se enseñoreará. He aquí que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conocieron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despliega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40:10, ¿qué palabra falta? «He aquí, que el Señor DIOS _____ con fortaleza; y su brazo se enseñoreará. He aquí que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40:14? «¿A quién _____ consejo para ser avisado? ¿Quién le enseñó el camino del juicio, o le ens…»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demandó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compuesta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demandó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40:14? «¿A quién _____ consejo para ser avisado? ¿Quién le enseñó el camino del juicio, o le ens…»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(Isaías 40:18): «¿A qué, pues, _____ semejante a Dios, o qué imágen le compondréis?»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errantes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40:18): «¿A qué, pues, _____ semejante a Dios, o qué imágen le compondréis?»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Consolad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40:1? «_____, consolad a mi pueblo, dice vuestro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40:22, ¿qué número o cantidad falta? «…como langostas; él extiende los cielos como _____ cortina, los despliega como una tienda…»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40:22, ¿qué número o cantidad falta? «…como langostas; él extiende los cielos como _____ cortina, los despliega como una tienda…»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Isaías 40:25? «¿Y a qué, me _____ semejante, para que me comparéis? Dice el Santo.»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gozaréis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40:25? «¿Y a qué, me _____ semejante, para que me comparéis? Dice el Santo.»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(Isaías 40:29): «El da _____ al cansado, y multiplica las fuerzas al que no tiene ningunas.»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esfuerzo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acercarse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esfuerzo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40:29): «El da _____ al cansado, y multiplica las fuerzas al que no tiene ningunas.»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40:2, ¿qué nombre falta? «Hablad según el corazón de _____; decidle a voces que su tiempo es ya cumplido; que su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Nebaiot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40:2, ¿qué nombre falta? «Hablad según el corazón de _____; decidle a voces que su tiempo es ya cumplido; que su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40:4? «Todo valle sea _____, y todo monte y collado bájese; y lo torcido se enderece; y lo áspe…»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publicar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cimentaré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40:4? «Todo valle sea _____, y todo monte y collado bájese; y lo torcido se enderece; y lo áspe…»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(Isaías 40:16): «Ni todo el _____ bastará para el fuego; ni todos sus animales para el sacrificio.»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Moradora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40:6): «Voz que decía: Da voces. Y yo _____: ¿Qué tengo que decir a voces? Toda carne es hierba…»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ministros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derredor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respondí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respondí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40:6): «Voz que decía: Da voces. Y yo _____: ¿Qué tengo que decir a voces? Toda carne es hierba…»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40:8, ¿qué palabra falta? «Se seca la _____, se cae la flor; mas la palabra del Dios nuestro permanece para siempre…»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hierba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allane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avergonzados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hierba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40:8, ¿qué palabra falta? «Se seca la _____, se cae la flor; mas la palabra del Dios nuestro permanece para siempre…»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40:11? «Como _____ apacentará su rebaño; en su brazo cogerá los corderos, y en su seno los lleva…»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arrayán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labradores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pastor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40:11? «Como _____ apacentará su rebaño; en su brazo cogerá los corderos, y en su seno los lleva…»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40: Consuelen a mi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(Isaías 40:16): «Ni todo el _____ bastará para el fuego; ni todos sus animales para el sacrificio.»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40:31, ¿qué palabra falta? «pero los que _____ al SEÑOR tendrán nuevas fuerzas; levantarán las alas, como las águila…»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afligido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esperan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40:31, ¿qué palabra falta? «pero los que _____ al SEÑOR tendrán nuevas fuerzas; levantarán las alas, como las águila…»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Isaías 40:9? «Súbete sobre un monte alto, oh _____ anunciadora; levanta fuertemente tu voz anunciadora…»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Tarsis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Isaías 40:9? «Súbete sobre un monte alto, oh _____ anunciadora; levanta fuertemente tu voz anunciadora…»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40: Consuelen a mi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