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36-39: Ezequías, la amenaza asiria y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tres funcionarios salieron a recibirlo?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Eliaquim, Sebna y Joa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una caña quebrada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Eliaquim, Sebna y Joa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tres funcionarios salieron a recibirlo?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comparó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Eliaquim, Sebna y Joa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una caña quebrada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una caña quebrada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comparó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caballos ofreció el rey de Asiria si Judá hallaba jinetes?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rumor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caballos ofreció el rey de Asiria si Judá hallaba jinetes?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idioma pidieron los funcionarios que hablara el Rabsaces?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hebreo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rumor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arameo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idioma pidieron los funcionarios que hablara el Rabsaces?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idioma habló deliberadamente para que lo oyera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hebreo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rumor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hebreo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idioma habló deliberadamente para que lo oyera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 de Asiria atacó las ciudades fortificadas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Esar-hadón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Tirhaca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Sear-jasub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Senaquerib a quienes se rindieran?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Dijo que la palabra del Señor era buena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tierra de trigo, vino, pan y viñas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sus tesoros, armas y dominios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tierra de trigo, vino, pan y viñas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Senaquerib a quienes se rindieran?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ejemplo usó el Rabsaces para desacreditar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Quiénes eran, de dónde venían y qué habían visto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caminado con fidelidad e integridad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ningún dios había librado a su nación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Rasgó sus vestidos, se cubrió de cilicio y entró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ningún dios había librado a su nación de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ejemplo usó el Rabsaces para desacreditar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respondió el pueblo al discurso?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Dijo que la palabra del Señor era buena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la pared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Guardó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Guardó silencio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el pueblo al discurso?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no respondió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Ezequías había ordenado no contestar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todos supieran que el Señor es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Ezequías había ordenado no contestar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respondió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Ezequías al oír las palabras del Rabsaces?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la pared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Rasgó sus vestidos, se cubrió de cilicio y entró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de los ejércitos, entronizado sobre querubines y creador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ningún dios había librado a su nación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Rasgó sus vestidos, se cubrió de cilicio y entró al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Ezequías al oír las palabras del Rabsaces?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Senaquerib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Asiria atacó las ciudades fortificadas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profeta envió Ezequías sus funcionarios?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rumor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hebreo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profeta envió Ezequías sus funcionarios?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Isaías que no debía hacer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sus tesoros, armas y dominios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tierra de trigo, vino, pan y viñas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debía temer las palabras asirias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debía temer las palabras asirias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Isaías que no debía hacer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 volver a Senaquerib a su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rumor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hebreo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rumor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volver a Senaquerib a su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 de Etiopía salió a combatir contra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Tirhaca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Tirhaca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Etiopía salió a combatir contra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Ezequías con la carta amenazante?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hijos Adramelec y Sarezer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Echaría raíces y daría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extendió delante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extendió delante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Ezequías con la carta amenazante?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año del reinado de Ezequías ocurrió la invasión?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ochenta y cinco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oró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caminado con fidelidad e integridad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Eliaquim, Sebna y Joa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una caña quebrada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oró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describió Ezequías a Dios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de los ejércitos, entronizado sobre querubines y creador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Rasgó sus vestidos, se cubrió de cilicio y entró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ningún dios había librado a su nación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Quiénes eran, de dónde venían y qué habían visto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Dios de los ejércitos, entronizado sobre querubines y creador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Ezequías a Dios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habían destruido los asirios los dioses de otras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Ezequías había ordenado no contestar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debía temer las palabras asirias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sus tesoros, armas y dominios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eran obra de manos humanas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habían destruido los asirios los dioses de otras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pidió Ezequías liberación?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caminado con fidelidad e integridad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Ezequías había ordenado no contestar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todos supieran que el Señor es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que todos supieran que el Señor es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pidió Ezequías liberación?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señal de recuperación agrícola recibió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sombra retrocedió diez grados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masa de higos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virgen concebiría y daría a luz un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Comería lo nacido solo y al tercer año sembraría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Comería lo nacido solo y al tercer año sembraría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señal de recuperación agrícola recibió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año catorce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año del reinado de Ezequías ocurrió la invasión?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 el remanente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Echaría raíces y daría fruto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hijos Adramelec y Sarezer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extendió delante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Echaría raíces y daría fruto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el remanente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soldados asirios murieron en una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ochenta y cinco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 codos por 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Ciento ochenta y cinco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soldados asirios murieron en una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hirió al campamento asirio?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una caña quebrada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Guardó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hirió al campamento asirio?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mataron a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extendió delante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Echaría raíces y daría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hijos Adramelec y Sarezer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hijos Adramelec y Sarezer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mataron a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reinó después de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Esar-hadón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Tirhaca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Sear-jasub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Esar-hadón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reinó después de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oficial envió Senaquerib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Rabsaces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hebreo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anunció a Ezequías que ordenara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rumor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hebreo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anunció a Ezequías que ordenara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¿Hacia dónde volvió Ezequías su rostro para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Rasgó sus vestidos, se cubrió de cilicio y entró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Guardó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la pared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Hacia la pared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dónde volvió Ezequías su rostro para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recordó Ezequías delante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todos supieran que el Señor es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Ezequías había ordenado no contestar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caminado con fidelidad e integridad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había caminado con fidelidad e integridad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recordó Ezequías delante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añadió Dios a la vida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Rabsaces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Quince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añadió Dios a la vida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señal recibió en el reloj de 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Comería lo nacido solo y al tercer año sembraría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sombra retrocedió diez grados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masa de higos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copa que hace tambalear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sombra retrocedió diez grados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señal recibió en el reloj de 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Rabsaces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oficial envió Senaquerib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remedio aplicaron sobre la llaga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sombra retrocedió diez grados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Comería lo nacido solo y al tercer año sembraría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masa de higos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piedra pesada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masa de higos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remedio aplicaron sobre la llaga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mostró Ezequías a los enviados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debía temer las palabras asirias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tierra de trigo, vino, pan y viñas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sus tesoros, armas y dominios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Todos sus tesoros, armas y dominios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mostró Ezequías a los enviados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preguntó Isaías sobre los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Quiénes eran, de dónde venían y qué habían visto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caminado con fidelidad e integridad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ningún dios había librado a su nación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todos supieran que el Señor es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39:3-4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Quiénes eran, de dónde venían y qué habían visto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preguntó Isaías sobre los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39:3-4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dónde serían llevados los tesoros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Rabsaces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dónde serían llevados los tesoros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ocurriría con algunos descendientes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Ezequías había ordenado no contestar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Dijo que la palabra del Señor era buena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todos supieran que el Señor es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Serían eunucos en el palacio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ocurriría con algunos descendientes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se detuvo el Rabsaces?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alfarero en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las hendiduras de las peñas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acueducto del estanque superior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recibió Ezequías la palabra de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Guardó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tierra de trigo, vino, pan y viñas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Dijo que la palabra del Señor era buena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Dijo que la palabra del Señor era buena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recibió Ezequías la palabra de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36-39: Ezequías, la amenaza asiria y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Junto al acueducto del estanque superior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detuvo el Rabsaces?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36-39: Ezequías, la amenaza asiria y Babilonia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