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36-39: Ezequías, la amenaza asiria y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tres funcionarios salieron a recibirlo?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Eliaquim, Sebna y Joa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funcionarios salieron a recibirlo?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comparó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una caña quebrada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comparó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caballos ofreció el rey de Asiria si Judá hallaba jinetes?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caballos ofreció el rey de Asiria si Judá hallaba jinetes?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idioma pidieron los funcionarios que hablara 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idioma pidieron los funcionarios que hablara 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idioma habló deliberadamente para que lo oyera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idioma habló deliberadamente para que lo oyera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Asiria atacó las ciudades fortificadas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Sear-jasub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Senaquerib a quienes se rindieran?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tierra de trigo, vino, pan y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Senaquerib a quienes se rindieran?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ejemplo usó el Rabsaces para desacreditar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ningún dios había librado a su nación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ejemplo usó el Rabsaces para desacreditar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Guardó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pueblo al discurso?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respondió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Ezequías había ordenado no contestar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respondió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Ezequías al oír las palabras del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Dios de los ejércitos, entronizado sobre querubines y creador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Rasgó sus vestidos, se cubrió de cilicio y entró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al oír las palabras del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Asiria atacó las ciudades fortificadas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profeta envió Ezequías sus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profeta envió Ezequías sus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debía temer las palabras asirias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volver a Senaquerib a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rumor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volver a Senaquerib a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Etiopía salió a combatir contra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Tirhaca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Etiopía salió a combatir contra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Ezequías con la carta amenazante?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extendió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con la carta amenazante?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año del reinado de Ezequías ocurrió la invasión?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oró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Eliaquim, Sebna y Joa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oró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Ezequías a Dios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Dios de los ejércitos, entronizado sobre querubines y creador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Dios de los ejércitos, entronizado sobre querubines y creador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Ezequías a Dios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eran obra de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pidió Ezequías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todos supieran que el Señor es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pidió Ezequías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señal de recuperación agrícola recibió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Comería lo nacido solo y al tercer año sembraría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de recuperación agrícola recibió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año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del reinado de Ezequías ocurrió la invasión?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Echaría raíces y daría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codos por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ochenta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caña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extendió delante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Echaría raíces y daría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hijos Adramelec y Sarezer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Sear-jasub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oficial envió Senaquerib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anunció a Ezequías que ordenara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rumor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anunció a Ezequías que ordenara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dónde volvió Ezequías su rostro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la pared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dónde volvió Ezequías su rostro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recordó Ezequías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había caminado con fidelidad e integridad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Ezequías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señal recibió en el reloj de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copa que hace tambalear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sombra retrocedió diez grados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recibió en el reloj de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Rabsaces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oficial envió Senaquerib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remedio aplicaron sobre la llaga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sombra retrocedió diez grados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piedra pesada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masa de higos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remedio aplicaron sobre la llaga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mostró Ezequías a los enviados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debía temer las palabras asirias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dominios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Todos sus tesoros, armas y dominios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Ezequías a los enviados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Isaías sobre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Quiénes eran, de dónde venían y qué habían visto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caminado con fidelidad e integridad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ningún dios había librado a su nación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Quiénes eran, de dónde venían y qué habían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Isaías sobre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dónde serían llevados los tesoros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Rabsaces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serían llevados los tesoros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Ezequías había ordenado no contestar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todos supieran que el Señor es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Serían eunucos en el palacio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detuvo el Rabsaces?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recibió Ezequías la palabra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tierra de trigo, vino, pan y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la palabra del Señor era buena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Dijo que la palabra del Señor era buena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Ezequías la palabra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36-39: Ezequías, la amenaza asiria y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Junto al acueducto del estanque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detuvo el Rabsaces?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36-39: Ezequías, la amenaza asiria y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