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Isaías 12: Cántico de salvación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(Isaías 12:5): «_____ salmos al SEÑOR, porque ha hecho cosas magníficas; sea sabido esto por toda la tie…»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Cantad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cuchillo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misericordias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clamaréis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12:5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Cantad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(Isaías 12:5): «_____ salmos al SEÑOR, porque ha hecho cosas magníficas; sea sabido esto por toda la tie…»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12:5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Isaías 12:4, ¿qué palabra falta? «Y _____ en aquel día: Cantad al SEÑOR; invocad su nombre. Haced célebres en los pueblos…»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aullar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diréis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nuestras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diréis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Isaías 12:4, ¿qué palabra falta? «Y _____ en aquel día: Cantad al SEÑOR; invocad su nombre. Haced célebres en los pueblos…»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Isaías 12:1? «…día: Cantaré a ti, oh SEÑOR; pues aunque te _____ contra mí, tu furor se apartó, y me ha…»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Consolad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maestro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enojaste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llegues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enojaste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Isaías 12:1? «…día: Cantaré a ti, oh SEÑOR; pues aunque te _____ contra mí, tu furor se apartó, y me ha…»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Completa correctamente (Isaías 12:3): «Sacaréis aguas con gozo de las _____ de la salud.»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apertura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enemigos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gobierno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12:3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fuentes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correctamente (Isaías 12:3): «Sacaréis aguas con gozo de las _____ de la salud.»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12:3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Isaías 12:6, ¿qué nombre falta? «Regocíjate y canta, oh Moradora de _____; porque grande es en medio de ti el Santo de Is…»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Patros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Pul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Nebaiot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12:6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Isaías 12:6, ¿qué nombre falta? «Regocíjate y canta, oh Moradora de _____; porque grande es en medio de ti el Santo de Is…»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12:6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Isaías 12:1? «Y dirás en aquel día: _____ a ti, oh SEÑOR; pues aunque te enojaste contra mí, tu furor…»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Cantaré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padres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tomaré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humillados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Isaías 12:2? «…aquí oh Dios, salud mía; me aseguraré, y no _____; porque mi fortaleza y mi canción es J…»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consuelo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temeré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dromedarios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olvidáis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12:2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temeré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Isaías 12:2? «…aquí oh Dios, salud mía; me aseguraré, y no _____; porque mi fortaleza y mi canción es J…»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12:2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(Isaías 12:5): «Cantad _____ al SEÑOR, porque ha hecho cosas magníficas; sea sabido esto por toda la tie…»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manifestará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buscan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salmos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suéltate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12:5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salmos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(Isaías 12:5): «Cantad _____ al SEÑOR, porque ha hecho cosas magníficas; sea sabido esto por toda la tie…»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12:5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Isaías 12:4, ¿qué palabra falta? «Y diréis en aquel día: _____ al SEÑOR; invocad su nombre. Haced célebres en los pueblos…»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sentado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atractivo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matará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Cantad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Cantad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Isaías 12:4, ¿qué palabra falta? «Y diréis en aquel día: _____ al SEÑOR; invocad su nombre. Haced célebres en los pueblos…»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Isaías 12:1? «…ti, oh SEÑOR; pues aunque te enojaste contra mí, tu furor se _____, y me has consolado.»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apartó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azotado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extiendo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ensalzado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apartó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Isaías 12:1? «…ti, oh SEÑOR; pues aunque te enojaste contra mí, tu furor se _____, y me has consolado.»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(Isaías 12:6): «…ocíjate y canta, oh Moradora de Sion; porque grande es en medio de ti el Santo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Moradora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Acor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12:6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(Isaías 12:6): «…ocíjate y canta, oh Moradora de Sion; porque grande es en medio de ti el Santo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12:6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Cantaré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Isaías 12:1? «Y dirás en aquel día: _____ a ti, oh SEÑOR; pues aunque te enojaste contra mí, tu furor…»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Isaías 12:2, ¿qué palabra falta? «…d mía; me aseguraré, y no temeré; porque mi _____ y mi canción es JAH, el SEÑOR, el cual…»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tendrán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hubiera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fortaleza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enfermedades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12:2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fortaleza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Isaías 12:2, ¿qué palabra falta? «…d mía; me aseguraré, y no temeré; porque mi _____ y mi canción es JAH, el SEÑOR, el cual…»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12:2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Isaías 12:5? «Cantad salmos al SEÑOR, porque ha hecho cosas _____; sea sabido esto por toda la tierra.»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zapatos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alegrarán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célebres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magníficas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12:5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magníficas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Isaías 12:5? «Cantad salmos al SEÑOR, porque ha hecho cosas _____; sea sabido esto por toda la tierra.»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12:5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(Isaías 12:4): «Y diréis en aquel día: Cantad al SEÑOR; _____ su nombre. Haced célebres en los pueblos 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invocad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pacerán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jurará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estarán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invocad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(Isaías 12:4): «Y diréis en aquel día: Cantad al SEÑOR; _____ su nombre. Haced célebres en los pueblos 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Isaías 12:1, ¿qué palabra falta? «…é a ti, oh SEÑOR; pues aunque te enojaste contra mí, tu furor se apartó, y me has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repartirá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consolado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adorar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holocausto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consolado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Isaías 12:1, ¿qué palabra falta? «…é a ti, oh SEÑOR; pues aunque te enojaste contra mí, tu furor se apartó, y me has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Isaías 12: Cántico de salvación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Completa correctamente (Isaías 12:3): «_____ aguas con gozo de las fuentes de la salud.»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restaurarán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Sacaréis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temblarán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alegrarán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12:3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Sacaréis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correctamente (Isaías 12:3): «_____ aguas con gozo de las fuentes de la salud.»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12:3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Isaías 12:6, ¿qué nombre falta? «Regocíjate y canta, oh _____ de Sion; porque grande es en medio de ti el Santo de Israel…»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Moradora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Reparador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12:6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Moradora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Isaías 12:6, ¿qué nombre falta? «Regocíjate y canta, oh _____ de Sion; porque grande es en medio de ti el Santo de Israel…»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12:6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Isaías 12:2? «He aquí oh Dios, salud mía; me _____, y no temeré; porque mi fortaleza y mi canción es J…»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degolladero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hiciste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conocerás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aseguraré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12:2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aseguraré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Isaías 12:2? «He aquí oh Dios, salud mía; me _____, y no temeré; porque mi fortaleza y mi canción es J…»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12:2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Isaías 12: Cántico de salvación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