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11: El retoño de Isaí y el reino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11:12): «…los gentiles, y juntará los desterrados de _____, y reunirá los esparcidos de Judá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11:12): «…los gentiles, y juntará los desterrados de _____, y reunirá los esparcidos de Judá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11:3, ¿qué palabra falta? «y le hará oler en el temor del SEÑOR. No _____ según la vista de sus ojos; ni argüirá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juzgará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viñadores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juzgará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11:3, ¿qué palabra falta? «y le hará oler en el temor del SEÑOR. No _____ según la vista de sus ojos; ni argüirá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11:7? «La vaca y la osa _____, sus crías se echarán juntas; y el león como el buey comerá paja.»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Salvador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pacerán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11:7? «La vaca y la osa _____, sus crías se echarán juntas; y el león como el buey comerá paja.»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11:10): «…acontecerá en aquel tiempo, que la Raíz de _____, la cual estará puesta por pendón a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Jessé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11:10): «…acontecerá en aquel tiempo, que la Raíz de _____, la cual estará puesta por pendón a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11:14, ¿qué nombre falta? «…cidente; saquearán a los de oriente; Edom y _____ les servirán, y los hijos de Amón 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11:14, ¿qué nombre falta? «…cidente; saquearán a los de oriente; Edom y _____ les servirán, y los hijos de Amón 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Isaías 11:1? «Y saldrá una vara del tronco de _____, y un renuevo retoñará de sus raíces.»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11:2? «Y _____ sobre él el Espíritu del SEÑOR, Espíritu de sabiduría y de inteligencia, Espírit…»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reposará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justificará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reposará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11:2? «Y _____ sobre él el Espíritu del SEÑOR, Espíritu de sabiduría y de inteligencia, Espírit…»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11:4): «Sino que _____ con justicia a los pobres, y argüirá con equidad por los mansos de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juzgará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glorificado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juzgará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11:4): «Sino que _____ con justicia a los pobres, y argüirá con equidad por los mansos de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11:6, ¿qué palabra falta? «_____ el lobo con el cordero, y el tigre con el cabrito se acostará; el becerro y el leó…»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11:6, ¿qué palabra falta? «_____ el lobo con el cordero, y el tigre con el cabrito se acostará; el becerro y el leó…»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11:8? «Y el niño _____ sobre la cueva del áspid; y el recién destetado extenderá su mano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publicarán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11:8? «Y el niño _____ sobre la cueva del áspid; y el recién destetado extenderá su mano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11:11): «…el remanente de su pueblo que fue dejado de _____, y de Egipto, y de Patros, y de Etiopí…»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11:11): «…el remanente de su pueblo que fue dejado de _____, y de Egipto, y de Patros, y de Etiopí…»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Jessé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11:1? «Y saldrá una vara del tronco de _____, y un renuevo retoñará de sus raíces.»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11:13, ¿qué nombre falta? «Y se disipará la envidia de _____, y los enemigos de Judá serán talados. Efraín no tendr…»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11:13, ¿qué nombre falta? «Y se disipará la envidia de _____, y los enemigos de Judá serán talados. Efraín no tendr…»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11:15? «Y secará el SEÑOR la lengua del mar de _____; y levantará su mano con fortaleza de su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11:15? «Y secará el SEÑOR la lengua del mar de _____; y levantará su mano con fortaleza de su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la cantidad correcta (Isaías 11:1): «Y saldrá _____ vara del tronco de Jessé, y un renuevo retoñará de sus raíces.»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la cantidad correcta (Isaías 11:1): «Y saldrá _____ vara del tronco de Jessé, y un renuevo retoñará de sus raíces.»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11:9, ¿qué palabra falta? «…anto Monte; porque la tierra será llena del _____ del SEÑOR, como las aguas cubren el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predicar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11:9, ¿qué palabra falta? «…anto Monte; porque la tierra será llena del _____ del SEÑOR, como las aguas cubren el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11: El retoño de Isaí y el reino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11:9): «No harán mal, ni _____ en todo mi santo Monte; porque la tierra será llena del conocimie…»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dañarán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dañarán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11:9): «No harán mal, ni _____ en todo mi santo Monte; porque la tierra será llena del conocimie…»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11:16, ¿qué nombre falta? «…el remanente de su pueblo, lo que quedó de _____, de la manera que lo hubo para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Isaías 11:16, ¿qué nombre falta? «…el remanente de su pueblo, lo que quedó de _____, de la manera que lo hubo para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Isaías 11:5? «Y será la _____ cinto de sus lomos, y la fe cinto de sus riñones.»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vístete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11:5? «Y será la _____ cinto de sus lomos, y la fe cinto de sus riñones.»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11: El retoño de Isaí y el reino de paz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