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Saulo predica con valentía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intentó hacer Saulo al llegar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Unirse a los discípulos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Visitar al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Recuperar 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 su antigua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Unirse a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intentó hacer Saulo al llegar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reaccionaron los discípulos ante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recibieron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Le tuvieron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nombraron maestro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Le tuvieron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reaccionaron los discípulos ante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desconfiaban los discípulos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de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escapado en una canasta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creían que fuera discípulo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no conocía a Pedro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no creían que fuera discípulo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desconfiaban los discípulos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ayudó a Saulo a ser recibido por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ayudó a Saulo a ser recibido por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¿Ante quiénes llevó Bernabé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los apóstoles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los fariseos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los gobernantes romanos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Ante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llevó Bernabé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plan hicieron algunos judíos contra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Expulsarlo de la sinagoga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ante 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Enviarlo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contó Bernabé acerca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perdido sus cartas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visto y escuchado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deseaba regresar 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conocía a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visto y escuchado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contó Bernabé acerca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había hablado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con 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valentía en el nombre de 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cartas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valentía en el nombre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había hablado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pudo hacer Saulo después de ser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 a perseguir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 escondido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inmediatamente a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Moverse libremente con los discípulos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Moverse libremente con los discípulos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pudo hacer Saulo después de ser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hablaba Saulo en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valentía en el nombre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por las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medio de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temor de los dirigentes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valentía en el nombre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hablaba Saulo en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quiénes discutía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judíos de habla griega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samaritanos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los judíos de habla griega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discutía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 hicieron algunos judíos contra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intentaron hacer aquellos adversarios?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Expulsarlo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 a 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intentaron hacer aquellos adversarios?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los creyentes cuando conocieron 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Escondieron a Saulo 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Avisaron al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enviaron nuevamente a 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acompañaron 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 acompañaron hasta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creyentes cuando conocieron 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ciudad acompañaron los creyentes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Cesarea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ciudad acompañaron los creyentes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enviaron después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enviaron después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regiones disfrutaban de paz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Siria y Cilicia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Judea, Galilea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Egipto y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Judea, Galilea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regiones disfrutaban de paz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vigilaban las puertas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de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día y de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crecían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ayuda del gobierno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las riquezas de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las cartas de 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el consuelo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el consuelo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crecían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9: Saulo predica con valentía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día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vigilaban las puertas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supieron del plan para matar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Saulo y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Saulo y los discípulos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supieron del plan para matar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escapó Saulo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Disfrazado de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una puerta secreta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Escondido entre comerciantes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Bajado por el muro en una canasta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Bajado por el muro en una canasta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escapó Saulo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Saulo predica con valentía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